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3" r:id="rId6"/>
    <p:sldId id="264" r:id="rId7"/>
    <p:sldId id="268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 выбрала ЦРО, потому что слышала положительные отзывы об этих курсах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522E-17"/>
                  <c:y val="-5.05085878961008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Меня направило на эти курсы моё руководство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35E-2"/>
                  <c:y val="-6.73447838614678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35E-2"/>
                  <c:y val="-4.77025552352063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705208"/>
        <c:axId val="339708736"/>
        <c:axId val="0"/>
      </c:bar3DChart>
      <c:catAx>
        <c:axId val="3397052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39708736"/>
        <c:crosses val="autoZero"/>
        <c:auto val="1"/>
        <c:lblAlgn val="ctr"/>
        <c:lblOffset val="100"/>
        <c:noMultiLvlLbl val="0"/>
      </c:catAx>
      <c:valAx>
        <c:axId val="33970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339705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95144356955493"/>
          <c:y val="0"/>
          <c:w val="0.33478929717118716"/>
          <c:h val="1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5E-2"/>
                  <c:y val="-5.05085878961008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802469135802538E-2"/>
                  <c:y val="-4.48965225743118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5.331462055699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93.8</c:v>
                </c:pt>
                <c:pt idx="1">
                  <c:v>6.2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702856"/>
        <c:axId val="339701288"/>
        <c:axId val="0"/>
      </c:bar3DChart>
      <c:catAx>
        <c:axId val="339702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9701288"/>
        <c:crosses val="autoZero"/>
        <c:auto val="1"/>
        <c:lblAlgn val="ctr"/>
        <c:lblOffset val="100"/>
        <c:noMultiLvlLbl val="0"/>
      </c:catAx>
      <c:valAx>
        <c:axId val="339701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70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удобно, успеваю  работать и учиться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218E-3"/>
                  <c:y val="-7.5762881844151281E-2"/>
                </c:manualLayout>
              </c:layout>
              <c:tx>
                <c:rich>
                  <a:bodyPr/>
                  <a:lstStyle/>
                  <a:p>
                    <a:pPr>
                      <a:defRPr sz="2000" baseline="0"/>
                    </a:pPr>
                    <a:r>
                      <a:rPr lang="en-US" dirty="0" smtClean="0"/>
                      <a:t>68,8%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Неудобно, потому что такой формат обучения занимает много времени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31E-2"/>
                  <c:y val="-6.45387512005732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4.209048991341733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25%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706776"/>
        <c:axId val="339701680"/>
        <c:axId val="0"/>
      </c:bar3DChart>
      <c:catAx>
        <c:axId val="339706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701680"/>
        <c:crosses val="autoZero"/>
        <c:auto val="1"/>
        <c:lblAlgn val="ctr"/>
        <c:lblOffset val="100"/>
        <c:noMultiLvlLbl val="0"/>
      </c:catAx>
      <c:valAx>
        <c:axId val="33970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706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49115388354226E-2"/>
          <c:y val="2.4338874803427581E-2"/>
          <c:w val="0.9049755759696706"/>
          <c:h val="0.398097695271238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Детская литература: специфика и жанры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4.87332154712784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Особенности восприятия детьми произведений детской литературы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308641975308E-2"/>
                  <c:y val="-8.8605846311415368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43,8%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Содержание работы воспитателя по формированию у детей интереса к восприятию детской литературы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4.873321547127845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50%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9704816"/>
        <c:axId val="339702464"/>
        <c:axId val="0"/>
      </c:bar3DChart>
      <c:catAx>
        <c:axId val="33970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9702464"/>
        <c:crosses val="autoZero"/>
        <c:auto val="1"/>
        <c:lblAlgn val="ctr"/>
        <c:lblOffset val="100"/>
        <c:noMultiLvlLbl val="0"/>
      </c:catAx>
      <c:valAx>
        <c:axId val="33970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7048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982404977155638E-3"/>
          <c:y val="0.45115829469327728"/>
          <c:w val="0.97931709925148258"/>
          <c:h val="0.53200554798180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E-2"/>
                  <c:y val="-4.0533186945760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E-2"/>
                  <c:y val="-3.2933214393430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6.2</c:v>
                </c:pt>
                <c:pt idx="1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93.8</c:v>
                </c:pt>
                <c:pt idx="1">
                  <c:v>93.8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134024"/>
        <c:axId val="382136376"/>
        <c:axId val="0"/>
      </c:bar3DChart>
      <c:catAx>
        <c:axId val="38213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2136376"/>
        <c:crosses val="autoZero"/>
        <c:auto val="1"/>
        <c:lblAlgn val="ctr"/>
        <c:lblOffset val="100"/>
        <c:noMultiLvlLbl val="0"/>
      </c:catAx>
      <c:valAx>
        <c:axId val="382136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134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37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07E-2"/>
                  <c:y val="-4.05331869457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07E-2"/>
                  <c:y val="-3.2933214393430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6.2</c:v>
                </c:pt>
                <c:pt idx="1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93.8</c:v>
                </c:pt>
                <c:pt idx="1">
                  <c:v>93.8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136768"/>
        <c:axId val="382133632"/>
        <c:axId val="0"/>
      </c:bar3DChart>
      <c:catAx>
        <c:axId val="3821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2133632"/>
        <c:crosses val="autoZero"/>
        <c:auto val="1"/>
        <c:lblAlgn val="ctr"/>
        <c:lblOffset val="100"/>
        <c:noMultiLvlLbl val="0"/>
      </c:catAx>
      <c:valAx>
        <c:axId val="382133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136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46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11E-2"/>
                  <c:y val="-4.0533186945760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11E-2"/>
                  <c:y val="-3.2933214393430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6.2</c:v>
                </c:pt>
                <c:pt idx="1">
                  <c:v>6.2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93,8%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93.8</c:v>
                </c:pt>
                <c:pt idx="1">
                  <c:v>93.8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2137160"/>
        <c:axId val="382137552"/>
        <c:axId val="0"/>
      </c:bar3DChart>
      <c:catAx>
        <c:axId val="382137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2137552"/>
        <c:crosses val="autoZero"/>
        <c:auto val="1"/>
        <c:lblAlgn val="ctr"/>
        <c:lblOffset val="100"/>
        <c:noMultiLvlLbl val="0"/>
      </c:catAx>
      <c:valAx>
        <c:axId val="38213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2137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Анализ анкет по итогам работы курса повышения квалификации</a:t>
            </a:r>
            <a:br>
              <a:rPr lang="ru-RU" sz="3600" dirty="0" smtClean="0"/>
            </a:br>
            <a:r>
              <a:rPr lang="ru-RU" sz="3600" dirty="0" smtClean="0"/>
              <a:t>«Работа воспитателя ДОУ по формированию</a:t>
            </a:r>
            <a:br>
              <a:rPr lang="ru-RU" sz="3600" dirty="0" smtClean="0"/>
            </a:br>
            <a:r>
              <a:rPr lang="ru-RU" sz="3600" dirty="0" smtClean="0"/>
              <a:t>у детей интереса к восприятию детской литературы и фольклора»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Как у Вас происходил выбор курса повышения квалификации на базе нашего учреждения? 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3529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755576" y="5517232"/>
            <a:ext cx="792088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Другое: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мне интересна тема курсов.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Оправдались Ваши  ожидания от курса? 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052736"/>
          </a:xfrm>
        </p:spPr>
        <p:txBody>
          <a:bodyPr>
            <a:noAutofit/>
          </a:bodyPr>
          <a:lstStyle/>
          <a:p>
            <a:r>
              <a:rPr lang="ru-RU" sz="2800" dirty="0" smtClean="0"/>
              <a:t>3. Насколько Вас устраивает формат дистанционного обучения на курсах повышения квалификации?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202436"/>
              </p:ext>
            </p:extLst>
          </p:nvPr>
        </p:nvGraphicFramePr>
        <p:xfrm>
          <a:off x="467544" y="1124744"/>
          <a:ext cx="83632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5229200"/>
            <a:ext cx="8784976" cy="16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Другое:</a:t>
            </a:r>
          </a:p>
          <a:p>
            <a:pPr indent="360363">
              <a:buFont typeface="Arial" pitchFamily="34" charset="0"/>
              <a:buChar char="•"/>
            </a:pPr>
            <a:r>
              <a:rPr lang="ru-RU" sz="2000" dirty="0" smtClean="0"/>
              <a:t>нет возможности задавать возникающие вопросы;</a:t>
            </a:r>
          </a:p>
          <a:p>
            <a:pPr indent="360363">
              <a:buFont typeface="Arial" pitchFamily="34" charset="0"/>
              <a:buChar char="•"/>
            </a:pPr>
            <a:r>
              <a:rPr lang="ru-RU" sz="2000" dirty="0" smtClean="0"/>
              <a:t>мне удобнее очное обучение, есть возможность слышать преподавателя.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4. Напишите, пожалуйста, тематику лекций, </a:t>
            </a:r>
            <a:br>
              <a:rPr lang="ru-RU" sz="2800" dirty="0" smtClean="0"/>
            </a:br>
            <a:r>
              <a:rPr lang="ru-RU" sz="2800" dirty="0" smtClean="0"/>
              <a:t>которые вам в большей степени понравились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10146"/>
          </a:xfrm>
        </p:spPr>
        <p:txBody>
          <a:bodyPr>
            <a:noAutofit/>
          </a:bodyPr>
          <a:lstStyle/>
          <a:p>
            <a:r>
              <a:rPr lang="ru-RU" sz="2600" dirty="0" smtClean="0"/>
              <a:t>5. Оцените, пожалуйста, содержание материала курса по разделам программы</a:t>
            </a:r>
            <a:br>
              <a:rPr lang="ru-RU" sz="2600" dirty="0" smtClean="0"/>
            </a:br>
            <a:r>
              <a:rPr lang="ru-RU" sz="2600" dirty="0" smtClean="0"/>
              <a:t>5.1.  </a:t>
            </a:r>
            <a:r>
              <a:rPr lang="ru-RU" sz="2800" dirty="0" smtClean="0"/>
              <a:t>Детская литература: специфика и жанры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5.2.  </a:t>
            </a:r>
            <a:r>
              <a:rPr lang="ru-RU" sz="2800" dirty="0" smtClean="0"/>
              <a:t>Особенности восприятия детьми произведений детской литературы</a:t>
            </a:r>
            <a:endParaRPr lang="ru-RU" sz="2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67544" y="1340768"/>
          <a:ext cx="82296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5.3.  </a:t>
            </a:r>
            <a:r>
              <a:rPr lang="ru-RU" sz="2800" dirty="0" smtClean="0"/>
              <a:t>Содержание работы воспитателя по формированию у детей интереса к восприятию детской литературы</a:t>
            </a:r>
            <a:endParaRPr lang="ru-RU" sz="2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67544" y="1340768"/>
          <a:ext cx="82296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165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Анализ анкет по итогам работы курса повышения квалификации «Работа воспитателя ДОУ по формированию у детей интереса к восприятию детской литературы и фольклора»</vt:lpstr>
      <vt:lpstr>1. Как у Вас происходил выбор курса повышения квалификации на базе нашего учреждения? </vt:lpstr>
      <vt:lpstr>2. Оправдались Ваши  ожидания от курса? </vt:lpstr>
      <vt:lpstr>3. Насколько Вас устраивает формат дистанционного обучения на курсах повышения квалификации?</vt:lpstr>
      <vt:lpstr>4. Напишите, пожалуйста, тематику лекций,  которые вам в большей степени понравились</vt:lpstr>
      <vt:lpstr>5. Оцените, пожалуйста, содержание материала курса по разделам программы 5.1.  Детская литература: специфика и жанры</vt:lpstr>
      <vt:lpstr>5.2.  Особенности восприятия детьми произведений детской литературы</vt:lpstr>
      <vt:lpstr>5.3.  Содержание работы воспитателя по формированию у детей интереса к восприятию детской литературы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анкет по переподготовке</dc:title>
  <dc:creator>Admin</dc:creator>
  <cp:lastModifiedBy>Чеховских Ольга</cp:lastModifiedBy>
  <cp:revision>46</cp:revision>
  <dcterms:created xsi:type="dcterms:W3CDTF">2020-05-27T12:13:48Z</dcterms:created>
  <dcterms:modified xsi:type="dcterms:W3CDTF">2020-10-26T08:49:26Z</dcterms:modified>
</cp:coreProperties>
</file>