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64" r:id="rId5"/>
    <p:sldId id="266" r:id="rId6"/>
    <p:sldId id="267" r:id="rId7"/>
    <p:sldId id="259" r:id="rId8"/>
    <p:sldId id="268" r:id="rId9"/>
    <p:sldId id="269" r:id="rId10"/>
    <p:sldId id="270" r:id="rId11"/>
    <p:sldId id="265" r:id="rId12"/>
    <p:sldId id="260" r:id="rId13"/>
    <p:sldId id="261" r:id="rId14"/>
    <p:sldId id="272" r:id="rId15"/>
    <p:sldId id="262" r:id="rId16"/>
    <p:sldId id="263" r:id="rId17"/>
    <p:sldId id="273" r:id="rId18"/>
    <p:sldId id="27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0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2C16EF-4AF5-F905-A3AD-97707B0171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7C17D96-1802-136B-AEE9-8350AE4C32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9682C81-06C7-2C89-F8DC-C2F2D5BA6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4423-EE56-4244-A922-BE986BE14FFA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1C4D5F5-E495-A908-0677-CCF7F62BD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7C1E1A2-78C5-7FB8-9CBF-5A0F979B4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7B6AB-951C-453D-BE96-12C23A95A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183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FF496E-7EC0-243D-002A-B75CAE939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2B40438-D2BB-6ADD-7B14-34E2637BD8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5B21FF6-9540-2615-90F2-BDC99199F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4423-EE56-4244-A922-BE986BE14FFA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F96791E-6B27-40D5-C1F0-6C97908F8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82485AD-E8C4-496E-AA14-D2789E6EF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7B6AB-951C-453D-BE96-12C23A95A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40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5F87170-018A-3088-1EF6-13430AA14B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ED86204-404B-B36C-F693-F03D4CB72F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40255B8-E0D5-FB35-906A-C0E4FC8DD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4423-EE56-4244-A922-BE986BE14FFA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3D15F44-9B14-7E4B-8AD9-22135A805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FCE81E0-7E6F-FFCC-4835-328E50E9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7B6AB-951C-453D-BE96-12C23A95A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11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248346-5DE5-9CF6-0421-CE58B1A1F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CCA2141-6353-5B5F-E23E-43D12812C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E88B474-4BF3-EE94-642F-6A3A636C1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4423-EE56-4244-A922-BE986BE14FFA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30E394C-7021-4BD9-808D-D12633696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27A5D0D-A76A-4B28-0757-8A4E51BEA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7B6AB-951C-453D-BE96-12C23A95A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501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64B895-E748-39C3-2C17-5719EEB19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0A691A4-10C9-4B68-6F7E-A78359243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207C671-CD37-7658-62AC-968EAF3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4423-EE56-4244-A922-BE986BE14FFA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EE61903-B8AD-4FAD-0A36-80FF3FAEA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B3A54E2-F0CD-D3EE-DBD1-B53AFA52D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7B6AB-951C-453D-BE96-12C23A95A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81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04CB9D-FF2E-A1A8-01DC-AA4BC9FE7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8C511A7-A390-0FE2-F442-52EFB8E0A1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C549E10-F00F-CFA9-C731-1322AAFB7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52B64A0-AA0A-DD4D-CA5A-D6DDF0F1A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4423-EE56-4244-A922-BE986BE14FFA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87C4324-9465-43E8-7DAF-7EFB12331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D510411-0801-BCF1-FE52-B48231BC7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7B6AB-951C-453D-BE96-12C23A95A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882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14C5DD-BCDE-CF9C-8638-ADA8D66F2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0442238-9DAE-1DE1-23BC-2E47634B7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2FBF586-D77C-F4AE-CB0B-510A674D0C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36537B6-0494-5146-B42E-9D36CA6F31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3296B03-B53F-DB75-492E-CB8F116E72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18607DC-E1EE-457E-3F45-4FA35E63A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4423-EE56-4244-A922-BE986BE14FFA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CD2850E-A616-C452-DAA2-4AEA2290C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8811A58-C84B-5918-81C4-C897C03F0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7B6AB-951C-453D-BE96-12C23A95A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140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F3B2AF-775F-BBC6-09E6-93957383B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9098B4D-02CC-BA28-9422-182EE90F7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4423-EE56-4244-A922-BE986BE14FFA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B41B7AC-5475-7FA7-8AD7-489953A20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25C1B9C-57CB-48B9-4B18-9FD443BD5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7B6AB-951C-453D-BE96-12C23A95A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505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12CCCAF-381F-98FA-17A8-B5B15FEFB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4423-EE56-4244-A922-BE986BE14FFA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68D9443-C96F-75D9-5E2E-3A189936D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6690CC0-40B5-8F9B-7B04-51A05E514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7B6AB-951C-453D-BE96-12C23A95A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884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517E5E-D43E-AC67-F457-52C2EA4C1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5123DAC-E0EA-4226-B41F-60453EC3C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116F0CC-C5C7-93AB-C3E2-F2FF7C2B7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56441A6-87A1-EF29-A743-66D5519EE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4423-EE56-4244-A922-BE986BE14FFA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D14DC5C-8110-386A-6C47-AF8E151D3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AC5A510-B534-3E68-265B-5FEB4DA81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7B6AB-951C-453D-BE96-12C23A95A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76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8F9355-86CB-16C4-D3B8-14C1DCF1B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836B8B0-05D9-2108-2FBE-56F7C48E03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A70E75B-06DB-F6CE-D3D9-1C6E83D8B5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9AB8515-E1A0-E688-23F4-5C731A149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4423-EE56-4244-A922-BE986BE14FFA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9FDF7AE-5CAD-3C9E-BD72-C420615F4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25D67E4-77CE-5C58-006B-CFBCE3885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7B6AB-951C-453D-BE96-12C23A95A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659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A9D721-88E8-BC9B-FB7B-46B9F7B7D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5AC994D-B544-7CC5-ACF8-31C8ED07B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CC184C2-1299-0D33-074F-EDE7F91293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54423-EE56-4244-A922-BE986BE14FFA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CC377BF-7B33-5F0D-5F8F-0579C4E07F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40F1946-54F4-4B50-3483-BB6BEB7C1D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7B6AB-951C-453D-BE96-12C23A95A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134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7DFAE4-9B62-1824-D800-C29469AEE0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Подготовка к ВПР с использованием материалов РЭШ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CAFCFFE-3005-5111-6C47-A1A7C4637E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Из опыта работы в 5 классе</a:t>
            </a:r>
          </a:p>
          <a:p>
            <a:r>
              <a:rPr lang="ru-RU" dirty="0"/>
              <a:t> докладчик: Усик Светлана Владимировна, учитель русского языка и литературы МБОУ гимназии «Перспектива»</a:t>
            </a:r>
          </a:p>
          <a:p>
            <a:r>
              <a:rPr lang="ru-RU" dirty="0"/>
              <a:t>САМАРА, 2024</a:t>
            </a:r>
          </a:p>
          <a:p>
            <a:r>
              <a:rPr lang="ru-RU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616728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933DB5-F89F-75D9-7B72-0BBEE2879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Задание: определить части речи, которыми выражены подлежащее и сказуемое.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EB6C18D0-32CA-B4E0-725C-FEF4C93D8D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1668" y="1425614"/>
            <a:ext cx="9005726" cy="4751349"/>
          </a:xfrm>
        </p:spPr>
      </p:pic>
    </p:spTree>
    <p:extLst>
      <p:ext uri="{BB962C8B-B14F-4D97-AF65-F5344CB8AC3E}">
        <p14:creationId xmlns:p14="http://schemas.microsoft.com/office/powerpoint/2010/main" val="2241958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694CCE-2F84-E39D-C7E0-860783E0D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FF45B87D-DCF7-A737-C645-598BFA1E943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049" y="2692578"/>
            <a:ext cx="9387329" cy="3251022"/>
          </a:xfrm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BDA854B1-41D3-E9C1-69B8-A7CA4F12FA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581008" y="2819733"/>
            <a:ext cx="3741566" cy="154220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E62C456-C434-CB04-54CE-05F4EEBCC1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680" y="365125"/>
            <a:ext cx="10515600" cy="232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55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5C3DDD98-83B3-92C6-4C58-976D1E0C764F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2600632" y="483676"/>
            <a:ext cx="5181600" cy="781050"/>
          </a:xfr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DC107324-7BDF-1F7C-0AC1-BA6D0AB71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335" y="1264725"/>
            <a:ext cx="9453717" cy="558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506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F121D5FE-84D3-31D5-2EA4-B0E1668A4AA2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914400" y="129561"/>
            <a:ext cx="5181600" cy="1216025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61CAC90-39AD-EBB7-ADCC-B746D42F08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69" y="1607575"/>
            <a:ext cx="7217082" cy="403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75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22F653A-4F5B-74C9-F412-78ECCA600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361" y="1104575"/>
            <a:ext cx="9869277" cy="464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609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6ACCEDDD-012D-864A-A9AF-FDAB8D7E1A03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2403987" y="761540"/>
            <a:ext cx="5181600" cy="749300"/>
          </a:xfr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2FEB5575-3B09-0BA2-A4E7-E4867338E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756" y="1538023"/>
            <a:ext cx="9402487" cy="378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865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543F2DE-7031-E00C-DAB3-CEA581881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170" y="1637765"/>
            <a:ext cx="10496354" cy="473967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CF08E78-BAAC-9BC3-2C41-73397AF76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169" y="290109"/>
            <a:ext cx="10383699" cy="138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249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721F00-4270-1B34-33D4-3A5A489B2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Дополнительное задание: в тетради сделать фонетический разбор выбранного слова.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6E635EA9-9259-F1F8-0BE8-840A57744C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848" y="1858218"/>
            <a:ext cx="9526329" cy="3696216"/>
          </a:xfrm>
        </p:spPr>
      </p:pic>
    </p:spTree>
    <p:extLst>
      <p:ext uri="{BB962C8B-B14F-4D97-AF65-F5344CB8AC3E}">
        <p14:creationId xmlns:p14="http://schemas.microsoft.com/office/powerpoint/2010/main" val="2324157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CE8A904-7E5E-2D93-3C43-4F0E8792C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297" y="1415845"/>
            <a:ext cx="11595406" cy="5188390"/>
          </a:xfrm>
          <a:prstGeom prst="rect">
            <a:avLst/>
          </a:prstGeom>
        </p:spPr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30CE9BB5-701B-1233-BBAA-15E489FB6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341077" cy="844243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714534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EFDFB1C-C41D-A5D6-4319-79A3A0CCB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18" y="266688"/>
            <a:ext cx="10679015" cy="237205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D6B4B8B-D7E3-1051-88DF-69C18C8B5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518" y="2956894"/>
            <a:ext cx="5103532" cy="28244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3EF5353D-2764-928C-97E2-64452626DD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5037" y="2956894"/>
            <a:ext cx="6756963" cy="299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594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8FC39D-DEE3-2678-711E-87E3CD2FE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Выполнить задание в РЭШ: обозначить главное слово, задайте вопрос к зависимому. Обозначьте падеж зависимого слова.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40CDDFA4-BDC5-FAB9-4E2B-1D6EF94B504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19548" y="2142317"/>
            <a:ext cx="6255333" cy="3516907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766558E8-92E7-A304-2144-C5FDA6804E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90852" y="2268374"/>
            <a:ext cx="5181600" cy="747705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194632F-7173-E723-D31E-1329584770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4881" y="3593766"/>
            <a:ext cx="5700253" cy="101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127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>
            <a:extLst>
              <a:ext uri="{FF2B5EF4-FFF2-40B4-BE49-F238E27FC236}">
                <a16:creationId xmlns:a16="http://schemas.microsoft.com/office/drawing/2014/main" xmlns="" id="{336E682D-C4F2-8812-5BD1-89D929B16ED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93173" y="1854807"/>
            <a:ext cx="5326626" cy="2994765"/>
          </a:xfr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8BF1CB36-2B4F-6DFD-0041-8BEDBC2BDA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46722" y="3079781"/>
            <a:ext cx="5700253" cy="54481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1E0678B-F6FD-7F9C-BB84-E069AAEB1C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6723" y="1940096"/>
            <a:ext cx="5700253" cy="101732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6646D96-D9B0-59A1-4522-D9C471EEF5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6722" y="3780963"/>
            <a:ext cx="5624050" cy="66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34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6E8F407C-3302-8AA0-A233-6F98B23645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545" y="1690688"/>
            <a:ext cx="7739489" cy="4351338"/>
          </a:xfrm>
        </p:spPr>
      </p:pic>
    </p:spTree>
    <p:extLst>
      <p:ext uri="{BB962C8B-B14F-4D97-AF65-F5344CB8AC3E}">
        <p14:creationId xmlns:p14="http://schemas.microsoft.com/office/powerpoint/2010/main" val="3962336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>
            <a:extLst>
              <a:ext uri="{FF2B5EF4-FFF2-40B4-BE49-F238E27FC236}">
                <a16:creationId xmlns:a16="http://schemas.microsoft.com/office/drawing/2014/main" xmlns="" id="{6F286AB0-CA9A-0150-1048-692005A17E1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561596" y="2178819"/>
            <a:ext cx="8107363" cy="4351337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41B8F2C-1523-C1EA-127D-461F280AE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7845" y="160368"/>
            <a:ext cx="7086942" cy="188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042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12">
            <a:extLst>
              <a:ext uri="{FF2B5EF4-FFF2-40B4-BE49-F238E27FC236}">
                <a16:creationId xmlns:a16="http://schemas.microsoft.com/office/drawing/2014/main" xmlns="" id="{F718695C-F2D9-9FC1-B4BC-5E14F335962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78076" y="3411284"/>
            <a:ext cx="8185355" cy="3189674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F42E0F3-62A4-75AD-5117-EEE20A1F7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3910" y="440568"/>
            <a:ext cx="6555122" cy="2790578"/>
          </a:xfrm>
          <a:prstGeom prst="rect">
            <a:avLst/>
          </a:prstGeom>
        </p:spPr>
      </p:pic>
      <p:pic>
        <p:nvPicPr>
          <p:cNvPr id="17" name="Объект 5">
            <a:extLst>
              <a:ext uri="{FF2B5EF4-FFF2-40B4-BE49-F238E27FC236}">
                <a16:creationId xmlns:a16="http://schemas.microsoft.com/office/drawing/2014/main" xmlns="" id="{428E408D-A861-0E42-13C8-D5AF00D18A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096000" y="1919869"/>
            <a:ext cx="5181600" cy="1509131"/>
          </a:xfrm>
        </p:spPr>
      </p:pic>
    </p:spTree>
    <p:extLst>
      <p:ext uri="{BB962C8B-B14F-4D97-AF65-F5344CB8AC3E}">
        <p14:creationId xmlns:p14="http://schemas.microsoft.com/office/powerpoint/2010/main" val="2278859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24EF06F-CBC8-CFD0-01A0-2BA3ED2D6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688" y="0"/>
            <a:ext cx="8200103" cy="230202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0CD1D73-0550-FD45-43DA-370069176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315" y="2485788"/>
            <a:ext cx="7989476" cy="414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974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904C7AE-17B0-53F5-77D3-F97A3F582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589" y="589935"/>
            <a:ext cx="10817787" cy="546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017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80</Words>
  <Application>Microsoft Office PowerPoint</Application>
  <PresentationFormat>Широкоэкранный</PresentationFormat>
  <Paragraphs>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Подготовка к ВПР с использованием материалов РЭШ</vt:lpstr>
      <vt:lpstr>Презентация PowerPoint</vt:lpstr>
      <vt:lpstr>Выполнить задание в РЭШ: обозначить главное слово, задайте вопрос к зависимому. Обозначьте падеж зависимого слова.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Задание: определить части речи, которыми выражены подлежащее и сказуемое.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Дополнительное задание: в тетради сделать фонетический разбор выбранного слова.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к ВПР с использованием материалов РЭШ</dc:title>
  <dc:creator>Светлана</dc:creator>
  <cp:lastModifiedBy>Теплов Андрей</cp:lastModifiedBy>
  <cp:revision>3</cp:revision>
  <dcterms:created xsi:type="dcterms:W3CDTF">2024-11-11T07:55:03Z</dcterms:created>
  <dcterms:modified xsi:type="dcterms:W3CDTF">2024-11-12T12:42:41Z</dcterms:modified>
</cp:coreProperties>
</file>