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7" r:id="rId3"/>
    <p:sldId id="259" r:id="rId4"/>
    <p:sldId id="305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4BA"/>
    <a:srgbClr val="F15D00"/>
    <a:srgbClr val="98B9F2"/>
    <a:srgbClr val="056CA3"/>
    <a:srgbClr val="005E97"/>
    <a:srgbClr val="005D00"/>
    <a:srgbClr val="005D22"/>
    <a:srgbClr val="159ECF"/>
    <a:srgbClr val="159FD0"/>
    <a:srgbClr val="149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6400" autoAdjust="0"/>
  </p:normalViewPr>
  <p:slideViewPr>
    <p:cSldViewPr snapToGrid="0">
      <p:cViewPr varScale="1">
        <p:scale>
          <a:sx n="85" d="100"/>
          <a:sy n="85" d="100"/>
        </p:scale>
        <p:origin x="120" y="87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86506-8E67-4D85-8D29-0DFDA57992C4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70B72-3087-44F8-BFBB-92D7F8F5F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5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7534275" y="553103"/>
            <a:ext cx="3600000" cy="5760000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6391274" y="1266825"/>
            <a:ext cx="4029075" cy="4314825"/>
          </a:xfrm>
          <a:noFill/>
          <a:ln>
            <a:noFill/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6947" y="2347253"/>
            <a:ext cx="5324327" cy="2171700"/>
          </a:xfrm>
        </p:spPr>
        <p:txBody>
          <a:bodyPr wrap="square" anchor="ctr" anchorCtr="0">
            <a:noAutofit/>
          </a:bodyPr>
          <a:lstStyle>
            <a:lvl1pPr marL="0" indent="0">
              <a:buNone/>
              <a:defRPr sz="5000" b="1" baseline="0">
                <a:solidFill>
                  <a:srgbClr val="F15D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66947" y="4518953"/>
            <a:ext cx="3600303" cy="1062697"/>
          </a:xfrm>
        </p:spPr>
        <p:txBody>
          <a:bodyPr wrap="square" anchor="t" anchorCtr="0">
            <a:noAutofit/>
          </a:bodyPr>
          <a:lstStyle>
            <a:lvl1pPr marL="0" indent="0">
              <a:buNone/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47" y="1275907"/>
            <a:ext cx="2857650" cy="835374"/>
          </a:xfrm>
          <a:prstGeom prst="rect">
            <a:avLst/>
          </a:prstGeom>
        </p:spPr>
      </p:pic>
      <p:sp>
        <p:nvSpPr>
          <p:cNvPr id="20" name="Дата 1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F9D1F86-6056-4D69-BA43-21F0A2EBD2CA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15DC33-4D52-4C4C-82A9-F8C3B6D8C70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066947" y="5817622"/>
            <a:ext cx="8479484" cy="126000"/>
          </a:xfrm>
          <a:prstGeom prst="rect">
            <a:avLst/>
          </a:prstGeom>
          <a:solidFill>
            <a:srgbClr val="159ECF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1066946" y="778853"/>
            <a:ext cx="7391253" cy="126000"/>
          </a:xfrm>
          <a:prstGeom prst="rect">
            <a:avLst/>
          </a:prstGeom>
          <a:solidFill>
            <a:srgbClr val="159ECF"/>
          </a:solidFill>
          <a:ln>
            <a:noFill/>
          </a:ln>
          <a:effectLst>
            <a:softEdge rad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1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мы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90371" y="1205950"/>
            <a:ext cx="3933826" cy="1325563"/>
          </a:xfrm>
        </p:spPr>
        <p:txBody>
          <a:bodyPr>
            <a:noAutofit/>
          </a:bodyPr>
          <a:lstStyle>
            <a:lvl1pPr>
              <a:defRPr sz="3600" b="1" i="1" baseline="0">
                <a:solidFill>
                  <a:srgbClr val="005E9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1F86-6056-4D69-BA43-21F0A2EBD2CA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DC33-4D52-4C4C-82A9-F8C3B6D8C7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531513"/>
            <a:ext cx="3600000" cy="1800000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24197" y="2893403"/>
            <a:ext cx="5400000" cy="36000"/>
          </a:xfrm>
          <a:prstGeom prst="rect">
            <a:avLst/>
          </a:prstGeom>
          <a:solidFill>
            <a:srgbClr val="159ECF"/>
          </a:solidFill>
          <a:ln>
            <a:noFill/>
          </a:ln>
          <a:effectLst>
            <a:softEdge rad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990371" y="2999641"/>
            <a:ext cx="3933826" cy="3618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ru-RU" sz="2000" i="0" dirty="0" smtClean="0">
                <a:solidFill>
                  <a:srgbClr val="056CA3"/>
                </a:solidFill>
              </a:rPr>
              <a:t>Основные темы</a:t>
            </a:r>
            <a:endParaRPr lang="ru-RU" sz="2000" i="0" dirty="0">
              <a:solidFill>
                <a:srgbClr val="056CA3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990371" y="3728476"/>
            <a:ext cx="6001354" cy="21008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7" y="154251"/>
            <a:ext cx="1629225" cy="124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6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1F86-6056-4D69-BA43-21F0A2EBD2CA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DC33-4D52-4C4C-82A9-F8C3B6D8C70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7" y="154251"/>
            <a:ext cx="1629225" cy="1242172"/>
          </a:xfrm>
          <a:prstGeom prst="rect">
            <a:avLst/>
          </a:prstGeom>
          <a:noFill/>
        </p:spPr>
      </p:pic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7177547" y="1"/>
            <a:ext cx="5014452" cy="6858000"/>
          </a:xfrm>
          <a:custGeom>
            <a:avLst/>
            <a:gdLst>
              <a:gd name="connsiteX0" fmla="*/ 0 w 5014452"/>
              <a:gd name="connsiteY0" fmla="*/ 0 h 6858000"/>
              <a:gd name="connsiteX1" fmla="*/ 5014452 w 5014452"/>
              <a:gd name="connsiteY1" fmla="*/ 0 h 6858000"/>
              <a:gd name="connsiteX2" fmla="*/ 5014452 w 5014452"/>
              <a:gd name="connsiteY2" fmla="*/ 6858000 h 6858000"/>
              <a:gd name="connsiteX3" fmla="*/ 0 w 5014452"/>
              <a:gd name="connsiteY3" fmla="*/ 6858000 h 6858000"/>
              <a:gd name="connsiteX4" fmla="*/ 0 w 5014452"/>
              <a:gd name="connsiteY4" fmla="*/ 0 h 6858000"/>
              <a:gd name="connsiteX0" fmla="*/ 9832 w 5024284"/>
              <a:gd name="connsiteY0" fmla="*/ 0 h 6858000"/>
              <a:gd name="connsiteX1" fmla="*/ 5024284 w 5024284"/>
              <a:gd name="connsiteY1" fmla="*/ 0 h 6858000"/>
              <a:gd name="connsiteX2" fmla="*/ 5024284 w 5024284"/>
              <a:gd name="connsiteY2" fmla="*/ 6858000 h 6858000"/>
              <a:gd name="connsiteX3" fmla="*/ 9832 w 5024284"/>
              <a:gd name="connsiteY3" fmla="*/ 6858000 h 6858000"/>
              <a:gd name="connsiteX4" fmla="*/ 0 w 5024284"/>
              <a:gd name="connsiteY4" fmla="*/ 1877960 h 6858000"/>
              <a:gd name="connsiteX5" fmla="*/ 9832 w 5024284"/>
              <a:gd name="connsiteY5" fmla="*/ 0 h 6858000"/>
              <a:gd name="connsiteX0" fmla="*/ 5 w 5014457"/>
              <a:gd name="connsiteY0" fmla="*/ 0 h 6858000"/>
              <a:gd name="connsiteX1" fmla="*/ 5014457 w 5014457"/>
              <a:gd name="connsiteY1" fmla="*/ 0 h 6858000"/>
              <a:gd name="connsiteX2" fmla="*/ 5014457 w 5014457"/>
              <a:gd name="connsiteY2" fmla="*/ 6858000 h 6858000"/>
              <a:gd name="connsiteX3" fmla="*/ 5 w 5014457"/>
              <a:gd name="connsiteY3" fmla="*/ 6858000 h 6858000"/>
              <a:gd name="connsiteX4" fmla="*/ 1956624 w 5014457"/>
              <a:gd name="connsiteY4" fmla="*/ 1917289 h 6858000"/>
              <a:gd name="connsiteX5" fmla="*/ 5 w 5014457"/>
              <a:gd name="connsiteY5" fmla="*/ 0 h 6858000"/>
              <a:gd name="connsiteX0" fmla="*/ 5 w 5014457"/>
              <a:gd name="connsiteY0" fmla="*/ 0 h 6858000"/>
              <a:gd name="connsiteX1" fmla="*/ 5014457 w 5014457"/>
              <a:gd name="connsiteY1" fmla="*/ 0 h 6858000"/>
              <a:gd name="connsiteX2" fmla="*/ 5014457 w 5014457"/>
              <a:gd name="connsiteY2" fmla="*/ 6858000 h 6858000"/>
              <a:gd name="connsiteX3" fmla="*/ 5 w 5014457"/>
              <a:gd name="connsiteY3" fmla="*/ 6858000 h 6858000"/>
              <a:gd name="connsiteX4" fmla="*/ 1969324 w 5014457"/>
              <a:gd name="connsiteY4" fmla="*/ 1891889 h 6858000"/>
              <a:gd name="connsiteX5" fmla="*/ 5 w 5014457"/>
              <a:gd name="connsiteY5" fmla="*/ 0 h 6858000"/>
              <a:gd name="connsiteX0" fmla="*/ 5 w 5014457"/>
              <a:gd name="connsiteY0" fmla="*/ 0 h 6858000"/>
              <a:gd name="connsiteX1" fmla="*/ 5014457 w 5014457"/>
              <a:gd name="connsiteY1" fmla="*/ 0 h 6858000"/>
              <a:gd name="connsiteX2" fmla="*/ 5014457 w 5014457"/>
              <a:gd name="connsiteY2" fmla="*/ 6858000 h 6858000"/>
              <a:gd name="connsiteX3" fmla="*/ 5 w 5014457"/>
              <a:gd name="connsiteY3" fmla="*/ 6858000 h 6858000"/>
              <a:gd name="connsiteX4" fmla="*/ 1969324 w 5014457"/>
              <a:gd name="connsiteY4" fmla="*/ 1891889 h 6858000"/>
              <a:gd name="connsiteX5" fmla="*/ 5 w 5014457"/>
              <a:gd name="connsiteY5" fmla="*/ 0 h 6858000"/>
              <a:gd name="connsiteX0" fmla="*/ 5 w 5014457"/>
              <a:gd name="connsiteY0" fmla="*/ 0 h 6858000"/>
              <a:gd name="connsiteX1" fmla="*/ 5014457 w 5014457"/>
              <a:gd name="connsiteY1" fmla="*/ 0 h 6858000"/>
              <a:gd name="connsiteX2" fmla="*/ 5014457 w 5014457"/>
              <a:gd name="connsiteY2" fmla="*/ 6858000 h 6858000"/>
              <a:gd name="connsiteX3" fmla="*/ 5 w 5014457"/>
              <a:gd name="connsiteY3" fmla="*/ 6858000 h 6858000"/>
              <a:gd name="connsiteX4" fmla="*/ 1969324 w 5014457"/>
              <a:gd name="connsiteY4" fmla="*/ 1899033 h 6858000"/>
              <a:gd name="connsiteX5" fmla="*/ 5 w 5014457"/>
              <a:gd name="connsiteY5" fmla="*/ 0 h 6858000"/>
              <a:gd name="connsiteX0" fmla="*/ 8 w 5014460"/>
              <a:gd name="connsiteY0" fmla="*/ 0 h 6858000"/>
              <a:gd name="connsiteX1" fmla="*/ 5014460 w 5014460"/>
              <a:gd name="connsiteY1" fmla="*/ 0 h 6858000"/>
              <a:gd name="connsiteX2" fmla="*/ 5014460 w 5014460"/>
              <a:gd name="connsiteY2" fmla="*/ 6858000 h 6858000"/>
              <a:gd name="connsiteX3" fmla="*/ 8 w 5014460"/>
              <a:gd name="connsiteY3" fmla="*/ 6858000 h 6858000"/>
              <a:gd name="connsiteX4" fmla="*/ 1969327 w 5014460"/>
              <a:gd name="connsiteY4" fmla="*/ 1899033 h 6858000"/>
              <a:gd name="connsiteX5" fmla="*/ 8 w 5014460"/>
              <a:gd name="connsiteY5" fmla="*/ 0 h 6858000"/>
              <a:gd name="connsiteX0" fmla="*/ 351667 w 5366119"/>
              <a:gd name="connsiteY0" fmla="*/ 0 h 6858000"/>
              <a:gd name="connsiteX1" fmla="*/ 5366119 w 5366119"/>
              <a:gd name="connsiteY1" fmla="*/ 0 h 6858000"/>
              <a:gd name="connsiteX2" fmla="*/ 5366119 w 5366119"/>
              <a:gd name="connsiteY2" fmla="*/ 6858000 h 6858000"/>
              <a:gd name="connsiteX3" fmla="*/ 351667 w 5366119"/>
              <a:gd name="connsiteY3" fmla="*/ 6858000 h 6858000"/>
              <a:gd name="connsiteX4" fmla="*/ 2320986 w 5366119"/>
              <a:gd name="connsiteY4" fmla="*/ 1899033 h 6858000"/>
              <a:gd name="connsiteX5" fmla="*/ 476619 w 5366119"/>
              <a:gd name="connsiteY5" fmla="*/ 1847849 h 6858000"/>
              <a:gd name="connsiteX6" fmla="*/ 351667 w 5366119"/>
              <a:gd name="connsiteY6" fmla="*/ 0 h 6858000"/>
              <a:gd name="connsiteX0" fmla="*/ 351667 w 5366119"/>
              <a:gd name="connsiteY0" fmla="*/ 0 h 6858000"/>
              <a:gd name="connsiteX1" fmla="*/ 5366119 w 5366119"/>
              <a:gd name="connsiteY1" fmla="*/ 0 h 6858000"/>
              <a:gd name="connsiteX2" fmla="*/ 5366119 w 5366119"/>
              <a:gd name="connsiteY2" fmla="*/ 6858000 h 6858000"/>
              <a:gd name="connsiteX3" fmla="*/ 351667 w 5366119"/>
              <a:gd name="connsiteY3" fmla="*/ 6858000 h 6858000"/>
              <a:gd name="connsiteX4" fmla="*/ 2320986 w 5366119"/>
              <a:gd name="connsiteY4" fmla="*/ 1899033 h 6858000"/>
              <a:gd name="connsiteX5" fmla="*/ 476619 w 5366119"/>
              <a:gd name="connsiteY5" fmla="*/ 1847849 h 6858000"/>
              <a:gd name="connsiteX6" fmla="*/ 351667 w 5366119"/>
              <a:gd name="connsiteY6" fmla="*/ 0 h 6858000"/>
              <a:gd name="connsiteX0" fmla="*/ 351667 w 5366119"/>
              <a:gd name="connsiteY0" fmla="*/ 0 h 6858000"/>
              <a:gd name="connsiteX1" fmla="*/ 5366119 w 5366119"/>
              <a:gd name="connsiteY1" fmla="*/ 0 h 6858000"/>
              <a:gd name="connsiteX2" fmla="*/ 5366119 w 5366119"/>
              <a:gd name="connsiteY2" fmla="*/ 6858000 h 6858000"/>
              <a:gd name="connsiteX3" fmla="*/ 351667 w 5366119"/>
              <a:gd name="connsiteY3" fmla="*/ 6858000 h 6858000"/>
              <a:gd name="connsiteX4" fmla="*/ 2320986 w 5366119"/>
              <a:gd name="connsiteY4" fmla="*/ 1899033 h 6858000"/>
              <a:gd name="connsiteX5" fmla="*/ 476619 w 5366119"/>
              <a:gd name="connsiteY5" fmla="*/ 1847849 h 6858000"/>
              <a:gd name="connsiteX6" fmla="*/ 351667 w 5366119"/>
              <a:gd name="connsiteY6" fmla="*/ 0 h 6858000"/>
              <a:gd name="connsiteX0" fmla="*/ 351667 w 5366119"/>
              <a:gd name="connsiteY0" fmla="*/ 0 h 6858000"/>
              <a:gd name="connsiteX1" fmla="*/ 5366119 w 5366119"/>
              <a:gd name="connsiteY1" fmla="*/ 0 h 6858000"/>
              <a:gd name="connsiteX2" fmla="*/ 5366119 w 5366119"/>
              <a:gd name="connsiteY2" fmla="*/ 6858000 h 6858000"/>
              <a:gd name="connsiteX3" fmla="*/ 351667 w 5366119"/>
              <a:gd name="connsiteY3" fmla="*/ 6858000 h 6858000"/>
              <a:gd name="connsiteX4" fmla="*/ 2320986 w 5366119"/>
              <a:gd name="connsiteY4" fmla="*/ 1899033 h 6858000"/>
              <a:gd name="connsiteX5" fmla="*/ 476619 w 5366119"/>
              <a:gd name="connsiteY5" fmla="*/ 1847849 h 6858000"/>
              <a:gd name="connsiteX6" fmla="*/ 351667 w 5366119"/>
              <a:gd name="connsiteY6" fmla="*/ 0 h 6858000"/>
              <a:gd name="connsiteX0" fmla="*/ 351667 w 5366119"/>
              <a:gd name="connsiteY0" fmla="*/ 0 h 6858000"/>
              <a:gd name="connsiteX1" fmla="*/ 5366119 w 5366119"/>
              <a:gd name="connsiteY1" fmla="*/ 0 h 6858000"/>
              <a:gd name="connsiteX2" fmla="*/ 5366119 w 5366119"/>
              <a:gd name="connsiteY2" fmla="*/ 6858000 h 6858000"/>
              <a:gd name="connsiteX3" fmla="*/ 351667 w 5366119"/>
              <a:gd name="connsiteY3" fmla="*/ 6858000 h 6858000"/>
              <a:gd name="connsiteX4" fmla="*/ 2320986 w 5366119"/>
              <a:gd name="connsiteY4" fmla="*/ 1899033 h 6858000"/>
              <a:gd name="connsiteX5" fmla="*/ 476619 w 5366119"/>
              <a:gd name="connsiteY5" fmla="*/ 1847849 h 6858000"/>
              <a:gd name="connsiteX6" fmla="*/ 351667 w 5366119"/>
              <a:gd name="connsiteY6" fmla="*/ 0 h 6858000"/>
              <a:gd name="connsiteX0" fmla="*/ 278361 w 5292813"/>
              <a:gd name="connsiteY0" fmla="*/ 0 h 6858000"/>
              <a:gd name="connsiteX1" fmla="*/ 5292813 w 5292813"/>
              <a:gd name="connsiteY1" fmla="*/ 0 h 6858000"/>
              <a:gd name="connsiteX2" fmla="*/ 5292813 w 5292813"/>
              <a:gd name="connsiteY2" fmla="*/ 6858000 h 6858000"/>
              <a:gd name="connsiteX3" fmla="*/ 278361 w 5292813"/>
              <a:gd name="connsiteY3" fmla="*/ 6858000 h 6858000"/>
              <a:gd name="connsiteX4" fmla="*/ 2247680 w 5292813"/>
              <a:gd name="connsiteY4" fmla="*/ 1899033 h 6858000"/>
              <a:gd name="connsiteX5" fmla="*/ 403313 w 5292813"/>
              <a:gd name="connsiteY5" fmla="*/ 1847849 h 6858000"/>
              <a:gd name="connsiteX6" fmla="*/ 278361 w 5292813"/>
              <a:gd name="connsiteY6" fmla="*/ 0 h 6858000"/>
              <a:gd name="connsiteX0" fmla="*/ 278361 w 5292813"/>
              <a:gd name="connsiteY0" fmla="*/ 0 h 6858000"/>
              <a:gd name="connsiteX1" fmla="*/ 5292813 w 5292813"/>
              <a:gd name="connsiteY1" fmla="*/ 0 h 6858000"/>
              <a:gd name="connsiteX2" fmla="*/ 5292813 w 5292813"/>
              <a:gd name="connsiteY2" fmla="*/ 6858000 h 6858000"/>
              <a:gd name="connsiteX3" fmla="*/ 278361 w 5292813"/>
              <a:gd name="connsiteY3" fmla="*/ 6858000 h 6858000"/>
              <a:gd name="connsiteX4" fmla="*/ 2247680 w 5292813"/>
              <a:gd name="connsiteY4" fmla="*/ 1899033 h 6858000"/>
              <a:gd name="connsiteX5" fmla="*/ 403313 w 5292813"/>
              <a:gd name="connsiteY5" fmla="*/ 1847849 h 6858000"/>
              <a:gd name="connsiteX6" fmla="*/ 278361 w 5292813"/>
              <a:gd name="connsiteY6" fmla="*/ 0 h 6858000"/>
              <a:gd name="connsiteX0" fmla="*/ 9 w 5014461"/>
              <a:gd name="connsiteY0" fmla="*/ 0 h 6858000"/>
              <a:gd name="connsiteX1" fmla="*/ 5014461 w 5014461"/>
              <a:gd name="connsiteY1" fmla="*/ 0 h 6858000"/>
              <a:gd name="connsiteX2" fmla="*/ 5014461 w 5014461"/>
              <a:gd name="connsiteY2" fmla="*/ 6858000 h 6858000"/>
              <a:gd name="connsiteX3" fmla="*/ 9 w 5014461"/>
              <a:gd name="connsiteY3" fmla="*/ 6858000 h 6858000"/>
              <a:gd name="connsiteX4" fmla="*/ 1969328 w 5014461"/>
              <a:gd name="connsiteY4" fmla="*/ 1899033 h 6858000"/>
              <a:gd name="connsiteX5" fmla="*/ 124961 w 5014461"/>
              <a:gd name="connsiteY5" fmla="*/ 1847849 h 6858000"/>
              <a:gd name="connsiteX6" fmla="*/ 9 w 5014461"/>
              <a:gd name="connsiteY6" fmla="*/ 0 h 6858000"/>
              <a:gd name="connsiteX0" fmla="*/ 9 w 5014461"/>
              <a:gd name="connsiteY0" fmla="*/ 0 h 6858000"/>
              <a:gd name="connsiteX1" fmla="*/ 5014461 w 5014461"/>
              <a:gd name="connsiteY1" fmla="*/ 0 h 6858000"/>
              <a:gd name="connsiteX2" fmla="*/ 5014461 w 5014461"/>
              <a:gd name="connsiteY2" fmla="*/ 6858000 h 6858000"/>
              <a:gd name="connsiteX3" fmla="*/ 9 w 5014461"/>
              <a:gd name="connsiteY3" fmla="*/ 6858000 h 6858000"/>
              <a:gd name="connsiteX4" fmla="*/ 1969328 w 5014461"/>
              <a:gd name="connsiteY4" fmla="*/ 1899033 h 6858000"/>
              <a:gd name="connsiteX5" fmla="*/ 29711 w 5014461"/>
              <a:gd name="connsiteY5" fmla="*/ 1898649 h 6858000"/>
              <a:gd name="connsiteX6" fmla="*/ 9 w 5014461"/>
              <a:gd name="connsiteY6" fmla="*/ 0 h 6858000"/>
              <a:gd name="connsiteX0" fmla="*/ 9 w 5014461"/>
              <a:gd name="connsiteY0" fmla="*/ 0 h 6858000"/>
              <a:gd name="connsiteX1" fmla="*/ 5014461 w 5014461"/>
              <a:gd name="connsiteY1" fmla="*/ 0 h 6858000"/>
              <a:gd name="connsiteX2" fmla="*/ 5014461 w 5014461"/>
              <a:gd name="connsiteY2" fmla="*/ 6858000 h 6858000"/>
              <a:gd name="connsiteX3" fmla="*/ 9 w 5014461"/>
              <a:gd name="connsiteY3" fmla="*/ 6858000 h 6858000"/>
              <a:gd name="connsiteX4" fmla="*/ 1969328 w 5014461"/>
              <a:gd name="connsiteY4" fmla="*/ 1899033 h 6858000"/>
              <a:gd name="connsiteX5" fmla="*/ 29711 w 5014461"/>
              <a:gd name="connsiteY5" fmla="*/ 1898649 h 6858000"/>
              <a:gd name="connsiteX6" fmla="*/ 9 w 5014461"/>
              <a:gd name="connsiteY6" fmla="*/ 0 h 6858000"/>
              <a:gd name="connsiteX0" fmla="*/ 9 w 5014461"/>
              <a:gd name="connsiteY0" fmla="*/ 0 h 6858000"/>
              <a:gd name="connsiteX1" fmla="*/ 5014461 w 5014461"/>
              <a:gd name="connsiteY1" fmla="*/ 0 h 6858000"/>
              <a:gd name="connsiteX2" fmla="*/ 5014461 w 5014461"/>
              <a:gd name="connsiteY2" fmla="*/ 6858000 h 6858000"/>
              <a:gd name="connsiteX3" fmla="*/ 9 w 5014461"/>
              <a:gd name="connsiteY3" fmla="*/ 6858000 h 6858000"/>
              <a:gd name="connsiteX4" fmla="*/ 1969328 w 5014461"/>
              <a:gd name="connsiteY4" fmla="*/ 1899033 h 6858000"/>
              <a:gd name="connsiteX5" fmla="*/ 29711 w 5014461"/>
              <a:gd name="connsiteY5" fmla="*/ 1898649 h 6858000"/>
              <a:gd name="connsiteX6" fmla="*/ 9 w 5014461"/>
              <a:gd name="connsiteY6" fmla="*/ 0 h 6858000"/>
              <a:gd name="connsiteX0" fmla="*/ 129662 w 5144114"/>
              <a:gd name="connsiteY0" fmla="*/ 0 h 6858000"/>
              <a:gd name="connsiteX1" fmla="*/ 5144114 w 5144114"/>
              <a:gd name="connsiteY1" fmla="*/ 0 h 6858000"/>
              <a:gd name="connsiteX2" fmla="*/ 5144114 w 5144114"/>
              <a:gd name="connsiteY2" fmla="*/ 6858000 h 6858000"/>
              <a:gd name="connsiteX3" fmla="*/ 129662 w 5144114"/>
              <a:gd name="connsiteY3" fmla="*/ 6858000 h 6858000"/>
              <a:gd name="connsiteX4" fmla="*/ 2108815 w 5144114"/>
              <a:gd name="connsiteY4" fmla="*/ 4070349 h 6858000"/>
              <a:gd name="connsiteX5" fmla="*/ 2098981 w 5144114"/>
              <a:gd name="connsiteY5" fmla="*/ 1899033 h 6858000"/>
              <a:gd name="connsiteX6" fmla="*/ 159364 w 5144114"/>
              <a:gd name="connsiteY6" fmla="*/ 1898649 h 6858000"/>
              <a:gd name="connsiteX7" fmla="*/ 129662 w 5144114"/>
              <a:gd name="connsiteY7" fmla="*/ 0 h 6858000"/>
              <a:gd name="connsiteX0" fmla="*/ 355999 w 5370451"/>
              <a:gd name="connsiteY0" fmla="*/ 0 h 6858000"/>
              <a:gd name="connsiteX1" fmla="*/ 5370451 w 5370451"/>
              <a:gd name="connsiteY1" fmla="*/ 0 h 6858000"/>
              <a:gd name="connsiteX2" fmla="*/ 5370451 w 5370451"/>
              <a:gd name="connsiteY2" fmla="*/ 6858000 h 6858000"/>
              <a:gd name="connsiteX3" fmla="*/ 355999 w 5370451"/>
              <a:gd name="connsiteY3" fmla="*/ 6858000 h 6858000"/>
              <a:gd name="connsiteX4" fmla="*/ 385702 w 5370451"/>
              <a:gd name="connsiteY4" fmla="*/ 4095749 h 6858000"/>
              <a:gd name="connsiteX5" fmla="*/ 2335152 w 5370451"/>
              <a:gd name="connsiteY5" fmla="*/ 4070349 h 6858000"/>
              <a:gd name="connsiteX6" fmla="*/ 2325318 w 5370451"/>
              <a:gd name="connsiteY6" fmla="*/ 1899033 h 6858000"/>
              <a:gd name="connsiteX7" fmla="*/ 385701 w 5370451"/>
              <a:gd name="connsiteY7" fmla="*/ 1898649 h 6858000"/>
              <a:gd name="connsiteX8" fmla="*/ 355999 w 5370451"/>
              <a:gd name="connsiteY8" fmla="*/ 0 h 6858000"/>
              <a:gd name="connsiteX0" fmla="*/ 355999 w 5370451"/>
              <a:gd name="connsiteY0" fmla="*/ 0 h 6858000"/>
              <a:gd name="connsiteX1" fmla="*/ 5370451 w 5370451"/>
              <a:gd name="connsiteY1" fmla="*/ 0 h 6858000"/>
              <a:gd name="connsiteX2" fmla="*/ 5370451 w 5370451"/>
              <a:gd name="connsiteY2" fmla="*/ 6858000 h 6858000"/>
              <a:gd name="connsiteX3" fmla="*/ 355999 w 5370451"/>
              <a:gd name="connsiteY3" fmla="*/ 6858000 h 6858000"/>
              <a:gd name="connsiteX4" fmla="*/ 385702 w 5370451"/>
              <a:gd name="connsiteY4" fmla="*/ 4095749 h 6858000"/>
              <a:gd name="connsiteX5" fmla="*/ 2335152 w 5370451"/>
              <a:gd name="connsiteY5" fmla="*/ 4070349 h 6858000"/>
              <a:gd name="connsiteX6" fmla="*/ 2325318 w 5370451"/>
              <a:gd name="connsiteY6" fmla="*/ 1899033 h 6858000"/>
              <a:gd name="connsiteX7" fmla="*/ 385701 w 5370451"/>
              <a:gd name="connsiteY7" fmla="*/ 1898649 h 6858000"/>
              <a:gd name="connsiteX8" fmla="*/ 355999 w 5370451"/>
              <a:gd name="connsiteY8" fmla="*/ 0 h 6858000"/>
              <a:gd name="connsiteX0" fmla="*/ 355999 w 5370451"/>
              <a:gd name="connsiteY0" fmla="*/ 0 h 6858000"/>
              <a:gd name="connsiteX1" fmla="*/ 5370451 w 5370451"/>
              <a:gd name="connsiteY1" fmla="*/ 0 h 6858000"/>
              <a:gd name="connsiteX2" fmla="*/ 5370451 w 5370451"/>
              <a:gd name="connsiteY2" fmla="*/ 6858000 h 6858000"/>
              <a:gd name="connsiteX3" fmla="*/ 355999 w 5370451"/>
              <a:gd name="connsiteY3" fmla="*/ 6858000 h 6858000"/>
              <a:gd name="connsiteX4" fmla="*/ 385702 w 5370451"/>
              <a:gd name="connsiteY4" fmla="*/ 4095749 h 6858000"/>
              <a:gd name="connsiteX5" fmla="*/ 2335152 w 5370451"/>
              <a:gd name="connsiteY5" fmla="*/ 4070349 h 6858000"/>
              <a:gd name="connsiteX6" fmla="*/ 2325318 w 5370451"/>
              <a:gd name="connsiteY6" fmla="*/ 1899033 h 6858000"/>
              <a:gd name="connsiteX7" fmla="*/ 385701 w 5370451"/>
              <a:gd name="connsiteY7" fmla="*/ 1898649 h 6858000"/>
              <a:gd name="connsiteX8" fmla="*/ 355999 w 5370451"/>
              <a:gd name="connsiteY8" fmla="*/ 0 h 6858000"/>
              <a:gd name="connsiteX0" fmla="*/ 355999 w 5370451"/>
              <a:gd name="connsiteY0" fmla="*/ 0 h 6858000"/>
              <a:gd name="connsiteX1" fmla="*/ 5370451 w 5370451"/>
              <a:gd name="connsiteY1" fmla="*/ 0 h 6858000"/>
              <a:gd name="connsiteX2" fmla="*/ 5370451 w 5370451"/>
              <a:gd name="connsiteY2" fmla="*/ 6858000 h 6858000"/>
              <a:gd name="connsiteX3" fmla="*/ 355999 w 5370451"/>
              <a:gd name="connsiteY3" fmla="*/ 6858000 h 6858000"/>
              <a:gd name="connsiteX4" fmla="*/ 385702 w 5370451"/>
              <a:gd name="connsiteY4" fmla="*/ 4095749 h 6858000"/>
              <a:gd name="connsiteX5" fmla="*/ 2335152 w 5370451"/>
              <a:gd name="connsiteY5" fmla="*/ 4070349 h 6858000"/>
              <a:gd name="connsiteX6" fmla="*/ 2325318 w 5370451"/>
              <a:gd name="connsiteY6" fmla="*/ 1899033 h 6858000"/>
              <a:gd name="connsiteX7" fmla="*/ 385701 w 5370451"/>
              <a:gd name="connsiteY7" fmla="*/ 1898649 h 6858000"/>
              <a:gd name="connsiteX8" fmla="*/ 355999 w 5370451"/>
              <a:gd name="connsiteY8" fmla="*/ 0 h 6858000"/>
              <a:gd name="connsiteX0" fmla="*/ 355999 w 5370451"/>
              <a:gd name="connsiteY0" fmla="*/ 0 h 6858000"/>
              <a:gd name="connsiteX1" fmla="*/ 5370451 w 5370451"/>
              <a:gd name="connsiteY1" fmla="*/ 0 h 6858000"/>
              <a:gd name="connsiteX2" fmla="*/ 5370451 w 5370451"/>
              <a:gd name="connsiteY2" fmla="*/ 6858000 h 6858000"/>
              <a:gd name="connsiteX3" fmla="*/ 355999 w 5370451"/>
              <a:gd name="connsiteY3" fmla="*/ 6858000 h 6858000"/>
              <a:gd name="connsiteX4" fmla="*/ 385702 w 5370451"/>
              <a:gd name="connsiteY4" fmla="*/ 4095749 h 6858000"/>
              <a:gd name="connsiteX5" fmla="*/ 2335152 w 5370451"/>
              <a:gd name="connsiteY5" fmla="*/ 4070349 h 6858000"/>
              <a:gd name="connsiteX6" fmla="*/ 2325318 w 5370451"/>
              <a:gd name="connsiteY6" fmla="*/ 1899033 h 6858000"/>
              <a:gd name="connsiteX7" fmla="*/ 385701 w 5370451"/>
              <a:gd name="connsiteY7" fmla="*/ 1898649 h 6858000"/>
              <a:gd name="connsiteX8" fmla="*/ 355999 w 5370451"/>
              <a:gd name="connsiteY8" fmla="*/ 0 h 6858000"/>
              <a:gd name="connsiteX0" fmla="*/ 355999 w 5370451"/>
              <a:gd name="connsiteY0" fmla="*/ 0 h 6858000"/>
              <a:gd name="connsiteX1" fmla="*/ 5370451 w 5370451"/>
              <a:gd name="connsiteY1" fmla="*/ 0 h 6858000"/>
              <a:gd name="connsiteX2" fmla="*/ 5370451 w 5370451"/>
              <a:gd name="connsiteY2" fmla="*/ 6858000 h 6858000"/>
              <a:gd name="connsiteX3" fmla="*/ 355999 w 5370451"/>
              <a:gd name="connsiteY3" fmla="*/ 6858000 h 6858000"/>
              <a:gd name="connsiteX4" fmla="*/ 385702 w 5370451"/>
              <a:gd name="connsiteY4" fmla="*/ 4095749 h 6858000"/>
              <a:gd name="connsiteX5" fmla="*/ 2335152 w 5370451"/>
              <a:gd name="connsiteY5" fmla="*/ 4063999 h 6858000"/>
              <a:gd name="connsiteX6" fmla="*/ 2325318 w 5370451"/>
              <a:gd name="connsiteY6" fmla="*/ 1899033 h 6858000"/>
              <a:gd name="connsiteX7" fmla="*/ 385701 w 5370451"/>
              <a:gd name="connsiteY7" fmla="*/ 1898649 h 6858000"/>
              <a:gd name="connsiteX8" fmla="*/ 355999 w 5370451"/>
              <a:gd name="connsiteY8" fmla="*/ 0 h 6858000"/>
              <a:gd name="connsiteX0" fmla="*/ 355999 w 5370451"/>
              <a:gd name="connsiteY0" fmla="*/ 0 h 6858000"/>
              <a:gd name="connsiteX1" fmla="*/ 5370451 w 5370451"/>
              <a:gd name="connsiteY1" fmla="*/ 0 h 6858000"/>
              <a:gd name="connsiteX2" fmla="*/ 5370451 w 5370451"/>
              <a:gd name="connsiteY2" fmla="*/ 6858000 h 6858000"/>
              <a:gd name="connsiteX3" fmla="*/ 355999 w 5370451"/>
              <a:gd name="connsiteY3" fmla="*/ 6858000 h 6858000"/>
              <a:gd name="connsiteX4" fmla="*/ 385702 w 5370451"/>
              <a:gd name="connsiteY4" fmla="*/ 4095749 h 6858000"/>
              <a:gd name="connsiteX5" fmla="*/ 2335152 w 5370451"/>
              <a:gd name="connsiteY5" fmla="*/ 4063999 h 6858000"/>
              <a:gd name="connsiteX6" fmla="*/ 2325318 w 5370451"/>
              <a:gd name="connsiteY6" fmla="*/ 1899033 h 6858000"/>
              <a:gd name="connsiteX7" fmla="*/ 385701 w 5370451"/>
              <a:gd name="connsiteY7" fmla="*/ 1898649 h 6858000"/>
              <a:gd name="connsiteX8" fmla="*/ 355999 w 5370451"/>
              <a:gd name="connsiteY8" fmla="*/ 0 h 6858000"/>
              <a:gd name="connsiteX0" fmla="*/ 355999 w 5370451"/>
              <a:gd name="connsiteY0" fmla="*/ 0 h 6858000"/>
              <a:gd name="connsiteX1" fmla="*/ 5370451 w 5370451"/>
              <a:gd name="connsiteY1" fmla="*/ 0 h 6858000"/>
              <a:gd name="connsiteX2" fmla="*/ 5370451 w 5370451"/>
              <a:gd name="connsiteY2" fmla="*/ 6858000 h 6858000"/>
              <a:gd name="connsiteX3" fmla="*/ 355999 w 5370451"/>
              <a:gd name="connsiteY3" fmla="*/ 6858000 h 6858000"/>
              <a:gd name="connsiteX4" fmla="*/ 385702 w 5370451"/>
              <a:gd name="connsiteY4" fmla="*/ 4063999 h 6858000"/>
              <a:gd name="connsiteX5" fmla="*/ 2335152 w 5370451"/>
              <a:gd name="connsiteY5" fmla="*/ 4063999 h 6858000"/>
              <a:gd name="connsiteX6" fmla="*/ 2325318 w 5370451"/>
              <a:gd name="connsiteY6" fmla="*/ 1899033 h 6858000"/>
              <a:gd name="connsiteX7" fmla="*/ 385701 w 5370451"/>
              <a:gd name="connsiteY7" fmla="*/ 1898649 h 6858000"/>
              <a:gd name="connsiteX8" fmla="*/ 355999 w 5370451"/>
              <a:gd name="connsiteY8" fmla="*/ 0 h 6858000"/>
              <a:gd name="connsiteX0" fmla="*/ 275443 w 5289895"/>
              <a:gd name="connsiteY0" fmla="*/ 0 h 6858000"/>
              <a:gd name="connsiteX1" fmla="*/ 5289895 w 5289895"/>
              <a:gd name="connsiteY1" fmla="*/ 0 h 6858000"/>
              <a:gd name="connsiteX2" fmla="*/ 5289895 w 5289895"/>
              <a:gd name="connsiteY2" fmla="*/ 6858000 h 6858000"/>
              <a:gd name="connsiteX3" fmla="*/ 275443 w 5289895"/>
              <a:gd name="connsiteY3" fmla="*/ 6858000 h 6858000"/>
              <a:gd name="connsiteX4" fmla="*/ 305146 w 5289895"/>
              <a:gd name="connsiteY4" fmla="*/ 4063999 h 6858000"/>
              <a:gd name="connsiteX5" fmla="*/ 2254596 w 5289895"/>
              <a:gd name="connsiteY5" fmla="*/ 4063999 h 6858000"/>
              <a:gd name="connsiteX6" fmla="*/ 2244762 w 5289895"/>
              <a:gd name="connsiteY6" fmla="*/ 1899033 h 6858000"/>
              <a:gd name="connsiteX7" fmla="*/ 305145 w 5289895"/>
              <a:gd name="connsiteY7" fmla="*/ 1898649 h 6858000"/>
              <a:gd name="connsiteX8" fmla="*/ 275443 w 5289895"/>
              <a:gd name="connsiteY8" fmla="*/ 0 h 6858000"/>
              <a:gd name="connsiteX0" fmla="*/ 0 w 5014452"/>
              <a:gd name="connsiteY0" fmla="*/ 0 h 6858000"/>
              <a:gd name="connsiteX1" fmla="*/ 5014452 w 5014452"/>
              <a:gd name="connsiteY1" fmla="*/ 0 h 6858000"/>
              <a:gd name="connsiteX2" fmla="*/ 5014452 w 5014452"/>
              <a:gd name="connsiteY2" fmla="*/ 6858000 h 6858000"/>
              <a:gd name="connsiteX3" fmla="*/ 0 w 5014452"/>
              <a:gd name="connsiteY3" fmla="*/ 6858000 h 6858000"/>
              <a:gd name="connsiteX4" fmla="*/ 29703 w 5014452"/>
              <a:gd name="connsiteY4" fmla="*/ 4063999 h 6858000"/>
              <a:gd name="connsiteX5" fmla="*/ 1979153 w 5014452"/>
              <a:gd name="connsiteY5" fmla="*/ 4063999 h 6858000"/>
              <a:gd name="connsiteX6" fmla="*/ 1969319 w 5014452"/>
              <a:gd name="connsiteY6" fmla="*/ 1899033 h 6858000"/>
              <a:gd name="connsiteX7" fmla="*/ 29702 w 5014452"/>
              <a:gd name="connsiteY7" fmla="*/ 1898649 h 6858000"/>
              <a:gd name="connsiteX8" fmla="*/ 0 w 501445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4452" h="6858000">
                <a:moveTo>
                  <a:pt x="0" y="0"/>
                </a:moveTo>
                <a:lnTo>
                  <a:pt x="5014452" y="0"/>
                </a:lnTo>
                <a:lnTo>
                  <a:pt x="5014452" y="6858000"/>
                </a:lnTo>
                <a:lnTo>
                  <a:pt x="0" y="6858000"/>
                </a:lnTo>
                <a:cubicBezTo>
                  <a:pt x="7409" y="6142567"/>
                  <a:pt x="10994" y="4960408"/>
                  <a:pt x="29703" y="4063999"/>
                </a:cubicBezTo>
                <a:lnTo>
                  <a:pt x="1979153" y="4063999"/>
                </a:lnTo>
                <a:cubicBezTo>
                  <a:pt x="1972222" y="2822638"/>
                  <a:pt x="1972494" y="2365758"/>
                  <a:pt x="1969319" y="1899033"/>
                </a:cubicBezTo>
                <a:lnTo>
                  <a:pt x="29702" y="1898649"/>
                </a:lnTo>
                <a:cubicBezTo>
                  <a:pt x="31682" y="1423393"/>
                  <a:pt x="11642" y="762000"/>
                  <a:pt x="0" y="0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60000" sy="60000" flip="none" algn="ctr"/>
          </a:blipFill>
          <a:ln>
            <a:noFill/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467716" y="1897113"/>
            <a:ext cx="4680000" cy="2160000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88391" y="2081763"/>
            <a:ext cx="4438650" cy="1790700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4400" i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24366" y="2370803"/>
            <a:ext cx="4139066" cy="45719"/>
          </a:xfrm>
          <a:prstGeom prst="rect">
            <a:avLst/>
          </a:prstGeom>
          <a:solidFill>
            <a:srgbClr val="159ECF"/>
          </a:solidFill>
          <a:ln>
            <a:noFill/>
          </a:ln>
          <a:effectLst>
            <a:softEdge rad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524366" y="1897113"/>
            <a:ext cx="3943350" cy="473691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Главный термин темы</a:t>
            </a:r>
            <a:endParaRPr lang="ru-RU" dirty="0"/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524366" y="2772214"/>
            <a:ext cx="3943350" cy="1284900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Главный термин – это краткое определение термина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87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143430" y="154251"/>
            <a:ext cx="10048570" cy="1242172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431" y="154252"/>
            <a:ext cx="9547123" cy="124217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4238" y="1575810"/>
            <a:ext cx="11206316" cy="4601153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1F86-6056-4D69-BA43-21F0A2EBD2CA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DC33-4D52-4C4C-82A9-F8C3B6D8C70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7" y="154251"/>
            <a:ext cx="1629225" cy="124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8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143430" y="154251"/>
            <a:ext cx="10048570" cy="1242172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431" y="154252"/>
            <a:ext cx="9547123" cy="124217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4238" y="1575810"/>
            <a:ext cx="5523272" cy="4601153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4658" y="1575810"/>
            <a:ext cx="5515896" cy="4601153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1F86-6056-4D69-BA43-21F0A2EBD2CA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DC33-4D52-4C4C-82A9-F8C3B6D8C70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7" y="154251"/>
            <a:ext cx="1629225" cy="124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0363200" y="0"/>
            <a:ext cx="1828800" cy="6858000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1F86-6056-4D69-BA43-21F0A2EBD2CA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DC33-4D52-4C4C-82A9-F8C3B6D8C70A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7" y="154251"/>
            <a:ext cx="1629225" cy="1242172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8113800" y="752477"/>
            <a:ext cx="3240000" cy="45719"/>
          </a:xfrm>
          <a:prstGeom prst="rect">
            <a:avLst/>
          </a:prstGeom>
          <a:solidFill>
            <a:srgbClr val="159ECF"/>
          </a:solidFill>
          <a:ln>
            <a:noFill/>
          </a:ln>
          <a:effectLst>
            <a:softEdge rad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 userDrawn="1"/>
        </p:nvSpPr>
        <p:spPr>
          <a:xfrm>
            <a:off x="1291000" y="1028343"/>
            <a:ext cx="60946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i="0" kern="1200" dirty="0" smtClean="0"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Verdana" panose="020B0604030504040204" pitchFamily="34" charset="0"/>
                <a:cs typeface="+mn-cs"/>
              </a:rPr>
              <a:t>"</a:t>
            </a:r>
            <a:endParaRPr lang="ru-RU" sz="15000" b="1" dirty="0">
              <a:latin typeface="Monotype Corsiva" panose="03010101010201010101" pitchFamily="66" charset="0"/>
              <a:ea typeface="Verdana" panose="020B060403050404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24075" y="2527299"/>
            <a:ext cx="5989638" cy="2084029"/>
          </a:xfrm>
        </p:spPr>
        <p:txBody>
          <a:bodyPr>
            <a:normAutofit/>
          </a:bodyPr>
          <a:lstStyle>
            <a:lvl1pPr marL="0" indent="0">
              <a:buNone/>
              <a:defRPr sz="3000" b="0" i="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Какая-то цитата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24074" y="5217984"/>
            <a:ext cx="4030919" cy="531710"/>
          </a:xfrm>
        </p:spPr>
        <p:txBody>
          <a:bodyPr/>
          <a:lstStyle>
            <a:lvl1pPr marL="0" indent="0">
              <a:buNone/>
              <a:defRPr baseline="0">
                <a:latin typeface="Monotype Corsiva" panose="03010101010201010101" pitchFamily="66" charset="0"/>
              </a:defRPr>
            </a:lvl1pPr>
          </a:lstStyle>
          <a:p>
            <a:pPr lvl="0"/>
            <a:r>
              <a:rPr lang="ru-RU" dirty="0" smtClean="0"/>
              <a:t>Автор цитаты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56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9"/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12191999" cy="5043948"/>
          </a:xfrm>
          <a:custGeom>
            <a:avLst/>
            <a:gdLst>
              <a:gd name="connsiteX0" fmla="*/ 0 w 12191999"/>
              <a:gd name="connsiteY0" fmla="*/ 0 h 5034115"/>
              <a:gd name="connsiteX1" fmla="*/ 12191999 w 12191999"/>
              <a:gd name="connsiteY1" fmla="*/ 0 h 5034115"/>
              <a:gd name="connsiteX2" fmla="*/ 12191999 w 12191999"/>
              <a:gd name="connsiteY2" fmla="*/ 5034115 h 5034115"/>
              <a:gd name="connsiteX3" fmla="*/ 0 w 12191999"/>
              <a:gd name="connsiteY3" fmla="*/ 5034115 h 5034115"/>
              <a:gd name="connsiteX4" fmla="*/ 0 w 12191999"/>
              <a:gd name="connsiteY4" fmla="*/ 0 h 5034115"/>
              <a:gd name="connsiteX0" fmla="*/ 0 w 12191999"/>
              <a:gd name="connsiteY0" fmla="*/ 0 h 5034115"/>
              <a:gd name="connsiteX1" fmla="*/ 12191999 w 12191999"/>
              <a:gd name="connsiteY1" fmla="*/ 0 h 5034115"/>
              <a:gd name="connsiteX2" fmla="*/ 12191999 w 12191999"/>
              <a:gd name="connsiteY2" fmla="*/ 5034115 h 5034115"/>
              <a:gd name="connsiteX3" fmla="*/ 4021395 w 12191999"/>
              <a:gd name="connsiteY3" fmla="*/ 5024284 h 5034115"/>
              <a:gd name="connsiteX4" fmla="*/ 0 w 12191999"/>
              <a:gd name="connsiteY4" fmla="*/ 5034115 h 5034115"/>
              <a:gd name="connsiteX5" fmla="*/ 0 w 12191999"/>
              <a:gd name="connsiteY5" fmla="*/ 0 h 5034115"/>
              <a:gd name="connsiteX0" fmla="*/ 0 w 12191999"/>
              <a:gd name="connsiteY0" fmla="*/ 0 h 5034115"/>
              <a:gd name="connsiteX1" fmla="*/ 12191999 w 12191999"/>
              <a:gd name="connsiteY1" fmla="*/ 0 h 5034115"/>
              <a:gd name="connsiteX2" fmla="*/ 12191999 w 12191999"/>
              <a:gd name="connsiteY2" fmla="*/ 5034115 h 5034115"/>
              <a:gd name="connsiteX3" fmla="*/ 4021395 w 12191999"/>
              <a:gd name="connsiteY3" fmla="*/ 5024284 h 5034115"/>
              <a:gd name="connsiteX4" fmla="*/ 0 w 12191999"/>
              <a:gd name="connsiteY4" fmla="*/ 5034115 h 5034115"/>
              <a:gd name="connsiteX5" fmla="*/ 0 w 12191999"/>
              <a:gd name="connsiteY5" fmla="*/ 0 h 5034115"/>
              <a:gd name="connsiteX0" fmla="*/ 0 w 12191999"/>
              <a:gd name="connsiteY0" fmla="*/ 0 h 5034115"/>
              <a:gd name="connsiteX1" fmla="*/ 12191999 w 12191999"/>
              <a:gd name="connsiteY1" fmla="*/ 0 h 5034115"/>
              <a:gd name="connsiteX2" fmla="*/ 12191999 w 12191999"/>
              <a:gd name="connsiteY2" fmla="*/ 5034115 h 5034115"/>
              <a:gd name="connsiteX3" fmla="*/ 4021395 w 12191999"/>
              <a:gd name="connsiteY3" fmla="*/ 5024284 h 5034115"/>
              <a:gd name="connsiteX4" fmla="*/ 0 w 12191999"/>
              <a:gd name="connsiteY4" fmla="*/ 5034115 h 5034115"/>
              <a:gd name="connsiteX5" fmla="*/ 0 w 12191999"/>
              <a:gd name="connsiteY5" fmla="*/ 0 h 5034115"/>
              <a:gd name="connsiteX0" fmla="*/ 0 w 12191999"/>
              <a:gd name="connsiteY0" fmla="*/ 0 h 5402663"/>
              <a:gd name="connsiteX1" fmla="*/ 12191999 w 12191999"/>
              <a:gd name="connsiteY1" fmla="*/ 0 h 5402663"/>
              <a:gd name="connsiteX2" fmla="*/ 12191999 w 12191999"/>
              <a:gd name="connsiteY2" fmla="*/ 5034115 h 5402663"/>
              <a:gd name="connsiteX3" fmla="*/ 4021395 w 12191999"/>
              <a:gd name="connsiteY3" fmla="*/ 5024284 h 5402663"/>
              <a:gd name="connsiteX4" fmla="*/ 0 w 12191999"/>
              <a:gd name="connsiteY4" fmla="*/ 5034115 h 5402663"/>
              <a:gd name="connsiteX5" fmla="*/ 0 w 12191999"/>
              <a:gd name="connsiteY5" fmla="*/ 0 h 5402663"/>
              <a:gd name="connsiteX0" fmla="*/ 0 w 12191999"/>
              <a:gd name="connsiteY0" fmla="*/ 0 h 5299463"/>
              <a:gd name="connsiteX1" fmla="*/ 12191999 w 12191999"/>
              <a:gd name="connsiteY1" fmla="*/ 0 h 5299463"/>
              <a:gd name="connsiteX2" fmla="*/ 12191999 w 12191999"/>
              <a:gd name="connsiteY2" fmla="*/ 5034115 h 5299463"/>
              <a:gd name="connsiteX3" fmla="*/ 3333136 w 12191999"/>
              <a:gd name="connsiteY3" fmla="*/ 4463846 h 5299463"/>
              <a:gd name="connsiteX4" fmla="*/ 0 w 12191999"/>
              <a:gd name="connsiteY4" fmla="*/ 5034115 h 5299463"/>
              <a:gd name="connsiteX5" fmla="*/ 0 w 12191999"/>
              <a:gd name="connsiteY5" fmla="*/ 0 h 5299463"/>
              <a:gd name="connsiteX0" fmla="*/ 0 w 12191999"/>
              <a:gd name="connsiteY0" fmla="*/ 0 h 5184522"/>
              <a:gd name="connsiteX1" fmla="*/ 12191999 w 12191999"/>
              <a:gd name="connsiteY1" fmla="*/ 0 h 5184522"/>
              <a:gd name="connsiteX2" fmla="*/ 12191999 w 12191999"/>
              <a:gd name="connsiteY2" fmla="*/ 5034115 h 5184522"/>
              <a:gd name="connsiteX3" fmla="*/ 4050891 w 12191999"/>
              <a:gd name="connsiteY3" fmla="*/ 3392129 h 5184522"/>
              <a:gd name="connsiteX4" fmla="*/ 3333136 w 12191999"/>
              <a:gd name="connsiteY4" fmla="*/ 4463846 h 5184522"/>
              <a:gd name="connsiteX5" fmla="*/ 0 w 12191999"/>
              <a:gd name="connsiteY5" fmla="*/ 5034115 h 5184522"/>
              <a:gd name="connsiteX6" fmla="*/ 0 w 12191999"/>
              <a:gd name="connsiteY6" fmla="*/ 0 h 5184522"/>
              <a:gd name="connsiteX0" fmla="*/ 0 w 12191999"/>
              <a:gd name="connsiteY0" fmla="*/ 0 h 5184522"/>
              <a:gd name="connsiteX1" fmla="*/ 12191999 w 12191999"/>
              <a:gd name="connsiteY1" fmla="*/ 0 h 5184522"/>
              <a:gd name="connsiteX2" fmla="*/ 12191999 w 12191999"/>
              <a:gd name="connsiteY2" fmla="*/ 5034115 h 5184522"/>
              <a:gd name="connsiteX3" fmla="*/ 4050891 w 12191999"/>
              <a:gd name="connsiteY3" fmla="*/ 3392129 h 5184522"/>
              <a:gd name="connsiteX4" fmla="*/ 4031227 w 12191999"/>
              <a:gd name="connsiteY4" fmla="*/ 4945627 h 5184522"/>
              <a:gd name="connsiteX5" fmla="*/ 0 w 12191999"/>
              <a:gd name="connsiteY5" fmla="*/ 5034115 h 5184522"/>
              <a:gd name="connsiteX6" fmla="*/ 0 w 12191999"/>
              <a:gd name="connsiteY6" fmla="*/ 0 h 5184522"/>
              <a:gd name="connsiteX0" fmla="*/ 0 w 12191999"/>
              <a:gd name="connsiteY0" fmla="*/ 0 h 5184522"/>
              <a:gd name="connsiteX1" fmla="*/ 12191999 w 12191999"/>
              <a:gd name="connsiteY1" fmla="*/ 0 h 5184522"/>
              <a:gd name="connsiteX2" fmla="*/ 12191999 w 12191999"/>
              <a:gd name="connsiteY2" fmla="*/ 5034115 h 5184522"/>
              <a:gd name="connsiteX3" fmla="*/ 4050891 w 12191999"/>
              <a:gd name="connsiteY3" fmla="*/ 3392129 h 5184522"/>
              <a:gd name="connsiteX4" fmla="*/ 4031227 w 12191999"/>
              <a:gd name="connsiteY4" fmla="*/ 4945627 h 5184522"/>
              <a:gd name="connsiteX5" fmla="*/ 0 w 12191999"/>
              <a:gd name="connsiteY5" fmla="*/ 5034115 h 5184522"/>
              <a:gd name="connsiteX6" fmla="*/ 0 w 12191999"/>
              <a:gd name="connsiteY6" fmla="*/ 0 h 5184522"/>
              <a:gd name="connsiteX0" fmla="*/ 0 w 12191999"/>
              <a:gd name="connsiteY0" fmla="*/ 0 h 5129833"/>
              <a:gd name="connsiteX1" fmla="*/ 12191999 w 12191999"/>
              <a:gd name="connsiteY1" fmla="*/ 0 h 5129833"/>
              <a:gd name="connsiteX2" fmla="*/ 12191999 w 12191999"/>
              <a:gd name="connsiteY2" fmla="*/ 5034115 h 5129833"/>
              <a:gd name="connsiteX3" fmla="*/ 4050891 w 12191999"/>
              <a:gd name="connsiteY3" fmla="*/ 3392129 h 5129833"/>
              <a:gd name="connsiteX4" fmla="*/ 4031227 w 12191999"/>
              <a:gd name="connsiteY4" fmla="*/ 4945627 h 5129833"/>
              <a:gd name="connsiteX5" fmla="*/ 0 w 12191999"/>
              <a:gd name="connsiteY5" fmla="*/ 5034115 h 5129833"/>
              <a:gd name="connsiteX6" fmla="*/ 0 w 12191999"/>
              <a:gd name="connsiteY6" fmla="*/ 0 h 5129833"/>
              <a:gd name="connsiteX0" fmla="*/ 0 w 12191999"/>
              <a:gd name="connsiteY0" fmla="*/ 0 h 5130114"/>
              <a:gd name="connsiteX1" fmla="*/ 12191999 w 12191999"/>
              <a:gd name="connsiteY1" fmla="*/ 0 h 5130114"/>
              <a:gd name="connsiteX2" fmla="*/ 12191999 w 12191999"/>
              <a:gd name="connsiteY2" fmla="*/ 5034115 h 5130114"/>
              <a:gd name="connsiteX3" fmla="*/ 4050891 w 12191999"/>
              <a:gd name="connsiteY3" fmla="*/ 3392129 h 5130114"/>
              <a:gd name="connsiteX4" fmla="*/ 4031227 w 12191999"/>
              <a:gd name="connsiteY4" fmla="*/ 4945627 h 5130114"/>
              <a:gd name="connsiteX5" fmla="*/ 0 w 12191999"/>
              <a:gd name="connsiteY5" fmla="*/ 5034115 h 5130114"/>
              <a:gd name="connsiteX6" fmla="*/ 0 w 12191999"/>
              <a:gd name="connsiteY6" fmla="*/ 0 h 5130114"/>
              <a:gd name="connsiteX0" fmla="*/ 0 w 12191999"/>
              <a:gd name="connsiteY0" fmla="*/ 0 h 5165917"/>
              <a:gd name="connsiteX1" fmla="*/ 12191999 w 12191999"/>
              <a:gd name="connsiteY1" fmla="*/ 0 h 5165917"/>
              <a:gd name="connsiteX2" fmla="*/ 12191999 w 12191999"/>
              <a:gd name="connsiteY2" fmla="*/ 5034115 h 5165917"/>
              <a:gd name="connsiteX3" fmla="*/ 4050891 w 12191999"/>
              <a:gd name="connsiteY3" fmla="*/ 3392129 h 5165917"/>
              <a:gd name="connsiteX4" fmla="*/ 4031227 w 12191999"/>
              <a:gd name="connsiteY4" fmla="*/ 4945627 h 5165917"/>
              <a:gd name="connsiteX5" fmla="*/ 0 w 12191999"/>
              <a:gd name="connsiteY5" fmla="*/ 5034115 h 5165917"/>
              <a:gd name="connsiteX6" fmla="*/ 0 w 12191999"/>
              <a:gd name="connsiteY6" fmla="*/ 0 h 5165917"/>
              <a:gd name="connsiteX0" fmla="*/ 0 w 12191999"/>
              <a:gd name="connsiteY0" fmla="*/ 0 h 5165917"/>
              <a:gd name="connsiteX1" fmla="*/ 12191999 w 12191999"/>
              <a:gd name="connsiteY1" fmla="*/ 0 h 5165917"/>
              <a:gd name="connsiteX2" fmla="*/ 12191999 w 12191999"/>
              <a:gd name="connsiteY2" fmla="*/ 5034115 h 5165917"/>
              <a:gd name="connsiteX3" fmla="*/ 4050891 w 12191999"/>
              <a:gd name="connsiteY3" fmla="*/ 3392129 h 5165917"/>
              <a:gd name="connsiteX4" fmla="*/ 4031227 w 12191999"/>
              <a:gd name="connsiteY4" fmla="*/ 4945627 h 5165917"/>
              <a:gd name="connsiteX5" fmla="*/ 0 w 12191999"/>
              <a:gd name="connsiteY5" fmla="*/ 5034115 h 5165917"/>
              <a:gd name="connsiteX6" fmla="*/ 0 w 12191999"/>
              <a:gd name="connsiteY6" fmla="*/ 0 h 5165917"/>
              <a:gd name="connsiteX0" fmla="*/ 0 w 12191999"/>
              <a:gd name="connsiteY0" fmla="*/ 0 h 5165917"/>
              <a:gd name="connsiteX1" fmla="*/ 12191999 w 12191999"/>
              <a:gd name="connsiteY1" fmla="*/ 0 h 5165917"/>
              <a:gd name="connsiteX2" fmla="*/ 12191999 w 12191999"/>
              <a:gd name="connsiteY2" fmla="*/ 5034115 h 5165917"/>
              <a:gd name="connsiteX3" fmla="*/ 4050891 w 12191999"/>
              <a:gd name="connsiteY3" fmla="*/ 3392129 h 5165917"/>
              <a:gd name="connsiteX4" fmla="*/ 4031227 w 12191999"/>
              <a:gd name="connsiteY4" fmla="*/ 4945627 h 5165917"/>
              <a:gd name="connsiteX5" fmla="*/ 0 w 12191999"/>
              <a:gd name="connsiteY5" fmla="*/ 5034115 h 5165917"/>
              <a:gd name="connsiteX6" fmla="*/ 0 w 12191999"/>
              <a:gd name="connsiteY6" fmla="*/ 0 h 5165917"/>
              <a:gd name="connsiteX0" fmla="*/ 0 w 12191999"/>
              <a:gd name="connsiteY0" fmla="*/ 0 h 5165917"/>
              <a:gd name="connsiteX1" fmla="*/ 12191999 w 12191999"/>
              <a:gd name="connsiteY1" fmla="*/ 0 h 5165917"/>
              <a:gd name="connsiteX2" fmla="*/ 12191999 w 12191999"/>
              <a:gd name="connsiteY2" fmla="*/ 5034115 h 5165917"/>
              <a:gd name="connsiteX3" fmla="*/ 4050891 w 12191999"/>
              <a:gd name="connsiteY3" fmla="*/ 3392129 h 5165917"/>
              <a:gd name="connsiteX4" fmla="*/ 4031227 w 12191999"/>
              <a:gd name="connsiteY4" fmla="*/ 4945627 h 5165917"/>
              <a:gd name="connsiteX5" fmla="*/ 0 w 12191999"/>
              <a:gd name="connsiteY5" fmla="*/ 5034115 h 5165917"/>
              <a:gd name="connsiteX6" fmla="*/ 0 w 12191999"/>
              <a:gd name="connsiteY6" fmla="*/ 0 h 5165917"/>
              <a:gd name="connsiteX0" fmla="*/ 0 w 12191999"/>
              <a:gd name="connsiteY0" fmla="*/ 0 h 5165917"/>
              <a:gd name="connsiteX1" fmla="*/ 12191999 w 12191999"/>
              <a:gd name="connsiteY1" fmla="*/ 0 h 5165917"/>
              <a:gd name="connsiteX2" fmla="*/ 12191999 w 12191999"/>
              <a:gd name="connsiteY2" fmla="*/ 5034115 h 5165917"/>
              <a:gd name="connsiteX3" fmla="*/ 4050891 w 12191999"/>
              <a:gd name="connsiteY3" fmla="*/ 3392129 h 5165917"/>
              <a:gd name="connsiteX4" fmla="*/ 4031227 w 12191999"/>
              <a:gd name="connsiteY4" fmla="*/ 4945627 h 5165917"/>
              <a:gd name="connsiteX5" fmla="*/ 0 w 12191999"/>
              <a:gd name="connsiteY5" fmla="*/ 5034115 h 5165917"/>
              <a:gd name="connsiteX6" fmla="*/ 0 w 12191999"/>
              <a:gd name="connsiteY6" fmla="*/ 0 h 5165917"/>
              <a:gd name="connsiteX0" fmla="*/ 0 w 12191999"/>
              <a:gd name="connsiteY0" fmla="*/ 0 h 5165917"/>
              <a:gd name="connsiteX1" fmla="*/ 12191999 w 12191999"/>
              <a:gd name="connsiteY1" fmla="*/ 0 h 5165917"/>
              <a:gd name="connsiteX2" fmla="*/ 12191999 w 12191999"/>
              <a:gd name="connsiteY2" fmla="*/ 5034115 h 5165917"/>
              <a:gd name="connsiteX3" fmla="*/ 4050891 w 12191999"/>
              <a:gd name="connsiteY3" fmla="*/ 3392129 h 5165917"/>
              <a:gd name="connsiteX4" fmla="*/ 4031227 w 12191999"/>
              <a:gd name="connsiteY4" fmla="*/ 5024285 h 5165917"/>
              <a:gd name="connsiteX5" fmla="*/ 0 w 12191999"/>
              <a:gd name="connsiteY5" fmla="*/ 5034115 h 5165917"/>
              <a:gd name="connsiteX6" fmla="*/ 0 w 12191999"/>
              <a:gd name="connsiteY6" fmla="*/ 0 h 5165917"/>
              <a:gd name="connsiteX0" fmla="*/ 0 w 12191999"/>
              <a:gd name="connsiteY0" fmla="*/ 0 h 5525763"/>
              <a:gd name="connsiteX1" fmla="*/ 12191999 w 12191999"/>
              <a:gd name="connsiteY1" fmla="*/ 0 h 5525763"/>
              <a:gd name="connsiteX2" fmla="*/ 12191999 w 12191999"/>
              <a:gd name="connsiteY2" fmla="*/ 5034115 h 5525763"/>
              <a:gd name="connsiteX3" fmla="*/ 4050891 w 12191999"/>
              <a:gd name="connsiteY3" fmla="*/ 3392129 h 5525763"/>
              <a:gd name="connsiteX4" fmla="*/ 4031227 w 12191999"/>
              <a:gd name="connsiteY4" fmla="*/ 5024285 h 5525763"/>
              <a:gd name="connsiteX5" fmla="*/ 0 w 12191999"/>
              <a:gd name="connsiteY5" fmla="*/ 5034115 h 5525763"/>
              <a:gd name="connsiteX6" fmla="*/ 0 w 12191999"/>
              <a:gd name="connsiteY6" fmla="*/ 0 h 5525763"/>
              <a:gd name="connsiteX0" fmla="*/ 0 w 12191999"/>
              <a:gd name="connsiteY0" fmla="*/ 0 h 5525763"/>
              <a:gd name="connsiteX1" fmla="*/ 12191999 w 12191999"/>
              <a:gd name="connsiteY1" fmla="*/ 0 h 5525763"/>
              <a:gd name="connsiteX2" fmla="*/ 12191999 w 12191999"/>
              <a:gd name="connsiteY2" fmla="*/ 5034115 h 5525763"/>
              <a:gd name="connsiteX3" fmla="*/ 4050891 w 12191999"/>
              <a:gd name="connsiteY3" fmla="*/ 3392129 h 5525763"/>
              <a:gd name="connsiteX4" fmla="*/ 4031227 w 12191999"/>
              <a:gd name="connsiteY4" fmla="*/ 5024285 h 5525763"/>
              <a:gd name="connsiteX5" fmla="*/ 0 w 12191999"/>
              <a:gd name="connsiteY5" fmla="*/ 5034115 h 5525763"/>
              <a:gd name="connsiteX6" fmla="*/ 0 w 12191999"/>
              <a:gd name="connsiteY6" fmla="*/ 0 h 5525763"/>
              <a:gd name="connsiteX0" fmla="*/ 0 w 12191999"/>
              <a:gd name="connsiteY0" fmla="*/ 0 h 5165917"/>
              <a:gd name="connsiteX1" fmla="*/ 12191999 w 12191999"/>
              <a:gd name="connsiteY1" fmla="*/ 0 h 5165917"/>
              <a:gd name="connsiteX2" fmla="*/ 12191999 w 12191999"/>
              <a:gd name="connsiteY2" fmla="*/ 5034115 h 5165917"/>
              <a:gd name="connsiteX3" fmla="*/ 4050891 w 12191999"/>
              <a:gd name="connsiteY3" fmla="*/ 3392129 h 5165917"/>
              <a:gd name="connsiteX4" fmla="*/ 4031227 w 12191999"/>
              <a:gd name="connsiteY4" fmla="*/ 5024285 h 5165917"/>
              <a:gd name="connsiteX5" fmla="*/ 0 w 12191999"/>
              <a:gd name="connsiteY5" fmla="*/ 5034115 h 5165917"/>
              <a:gd name="connsiteX6" fmla="*/ 0 w 12191999"/>
              <a:gd name="connsiteY6" fmla="*/ 0 h 5165917"/>
              <a:gd name="connsiteX0" fmla="*/ 0 w 12191999"/>
              <a:gd name="connsiteY0" fmla="*/ 0 h 5215079"/>
              <a:gd name="connsiteX1" fmla="*/ 12191999 w 12191999"/>
              <a:gd name="connsiteY1" fmla="*/ 0 h 5215079"/>
              <a:gd name="connsiteX2" fmla="*/ 12191999 w 12191999"/>
              <a:gd name="connsiteY2" fmla="*/ 5034115 h 5215079"/>
              <a:gd name="connsiteX3" fmla="*/ 8150943 w 12191999"/>
              <a:gd name="connsiteY3" fmla="*/ 3392129 h 5215079"/>
              <a:gd name="connsiteX4" fmla="*/ 4050891 w 12191999"/>
              <a:gd name="connsiteY4" fmla="*/ 3392129 h 5215079"/>
              <a:gd name="connsiteX5" fmla="*/ 4031227 w 12191999"/>
              <a:gd name="connsiteY5" fmla="*/ 5024285 h 5215079"/>
              <a:gd name="connsiteX6" fmla="*/ 0 w 12191999"/>
              <a:gd name="connsiteY6" fmla="*/ 5034115 h 5215079"/>
              <a:gd name="connsiteX7" fmla="*/ 0 w 12191999"/>
              <a:gd name="connsiteY7" fmla="*/ 0 h 5215079"/>
              <a:gd name="connsiteX0" fmla="*/ 0 w 12191999"/>
              <a:gd name="connsiteY0" fmla="*/ 0 h 5430274"/>
              <a:gd name="connsiteX1" fmla="*/ 12191999 w 12191999"/>
              <a:gd name="connsiteY1" fmla="*/ 0 h 5430274"/>
              <a:gd name="connsiteX2" fmla="*/ 12191999 w 12191999"/>
              <a:gd name="connsiteY2" fmla="*/ 5034115 h 5430274"/>
              <a:gd name="connsiteX3" fmla="*/ 8190272 w 12191999"/>
              <a:gd name="connsiteY3" fmla="*/ 4994787 h 5430274"/>
              <a:gd name="connsiteX4" fmla="*/ 8150943 w 12191999"/>
              <a:gd name="connsiteY4" fmla="*/ 3392129 h 5430274"/>
              <a:gd name="connsiteX5" fmla="*/ 4050891 w 12191999"/>
              <a:gd name="connsiteY5" fmla="*/ 3392129 h 5430274"/>
              <a:gd name="connsiteX6" fmla="*/ 4031227 w 12191999"/>
              <a:gd name="connsiteY6" fmla="*/ 5024285 h 5430274"/>
              <a:gd name="connsiteX7" fmla="*/ 0 w 12191999"/>
              <a:gd name="connsiteY7" fmla="*/ 5034115 h 5430274"/>
              <a:gd name="connsiteX8" fmla="*/ 0 w 12191999"/>
              <a:gd name="connsiteY8" fmla="*/ 0 h 5430274"/>
              <a:gd name="connsiteX0" fmla="*/ 0 w 12191999"/>
              <a:gd name="connsiteY0" fmla="*/ 0 h 5368526"/>
              <a:gd name="connsiteX1" fmla="*/ 12191999 w 12191999"/>
              <a:gd name="connsiteY1" fmla="*/ 0 h 5368526"/>
              <a:gd name="connsiteX2" fmla="*/ 12191999 w 12191999"/>
              <a:gd name="connsiteY2" fmla="*/ 5034115 h 5368526"/>
              <a:gd name="connsiteX3" fmla="*/ 8190272 w 12191999"/>
              <a:gd name="connsiteY3" fmla="*/ 4994787 h 5368526"/>
              <a:gd name="connsiteX4" fmla="*/ 8150943 w 12191999"/>
              <a:gd name="connsiteY4" fmla="*/ 3392129 h 5368526"/>
              <a:gd name="connsiteX5" fmla="*/ 4050891 w 12191999"/>
              <a:gd name="connsiteY5" fmla="*/ 3392129 h 5368526"/>
              <a:gd name="connsiteX6" fmla="*/ 4031227 w 12191999"/>
              <a:gd name="connsiteY6" fmla="*/ 5024285 h 5368526"/>
              <a:gd name="connsiteX7" fmla="*/ 0 w 12191999"/>
              <a:gd name="connsiteY7" fmla="*/ 5034115 h 5368526"/>
              <a:gd name="connsiteX8" fmla="*/ 0 w 12191999"/>
              <a:gd name="connsiteY8" fmla="*/ 0 h 5368526"/>
              <a:gd name="connsiteX0" fmla="*/ 0 w 12191999"/>
              <a:gd name="connsiteY0" fmla="*/ 0 h 5034115"/>
              <a:gd name="connsiteX1" fmla="*/ 12191999 w 12191999"/>
              <a:gd name="connsiteY1" fmla="*/ 0 h 5034115"/>
              <a:gd name="connsiteX2" fmla="*/ 12191999 w 12191999"/>
              <a:gd name="connsiteY2" fmla="*/ 5034115 h 5034115"/>
              <a:gd name="connsiteX3" fmla="*/ 8190272 w 12191999"/>
              <a:gd name="connsiteY3" fmla="*/ 4994787 h 5034115"/>
              <a:gd name="connsiteX4" fmla="*/ 8150943 w 12191999"/>
              <a:gd name="connsiteY4" fmla="*/ 3392129 h 5034115"/>
              <a:gd name="connsiteX5" fmla="*/ 4050891 w 12191999"/>
              <a:gd name="connsiteY5" fmla="*/ 3392129 h 5034115"/>
              <a:gd name="connsiteX6" fmla="*/ 4031227 w 12191999"/>
              <a:gd name="connsiteY6" fmla="*/ 5024285 h 5034115"/>
              <a:gd name="connsiteX7" fmla="*/ 0 w 12191999"/>
              <a:gd name="connsiteY7" fmla="*/ 5034115 h 5034115"/>
              <a:gd name="connsiteX8" fmla="*/ 0 w 12191999"/>
              <a:gd name="connsiteY8" fmla="*/ 0 h 5034115"/>
              <a:gd name="connsiteX0" fmla="*/ 0 w 12191999"/>
              <a:gd name="connsiteY0" fmla="*/ 0 h 5053781"/>
              <a:gd name="connsiteX1" fmla="*/ 12191999 w 12191999"/>
              <a:gd name="connsiteY1" fmla="*/ 0 h 5053781"/>
              <a:gd name="connsiteX2" fmla="*/ 12191999 w 12191999"/>
              <a:gd name="connsiteY2" fmla="*/ 5034115 h 5053781"/>
              <a:gd name="connsiteX3" fmla="*/ 8200105 w 12191999"/>
              <a:gd name="connsiteY3" fmla="*/ 5053781 h 5053781"/>
              <a:gd name="connsiteX4" fmla="*/ 8150943 w 12191999"/>
              <a:gd name="connsiteY4" fmla="*/ 3392129 h 5053781"/>
              <a:gd name="connsiteX5" fmla="*/ 4050891 w 12191999"/>
              <a:gd name="connsiteY5" fmla="*/ 3392129 h 5053781"/>
              <a:gd name="connsiteX6" fmla="*/ 4031227 w 12191999"/>
              <a:gd name="connsiteY6" fmla="*/ 5024285 h 5053781"/>
              <a:gd name="connsiteX7" fmla="*/ 0 w 12191999"/>
              <a:gd name="connsiteY7" fmla="*/ 5034115 h 5053781"/>
              <a:gd name="connsiteX8" fmla="*/ 0 w 12191999"/>
              <a:gd name="connsiteY8" fmla="*/ 0 h 5053781"/>
              <a:gd name="connsiteX0" fmla="*/ 0 w 12191999"/>
              <a:gd name="connsiteY0" fmla="*/ 0 h 5043948"/>
              <a:gd name="connsiteX1" fmla="*/ 12191999 w 12191999"/>
              <a:gd name="connsiteY1" fmla="*/ 0 h 5043948"/>
              <a:gd name="connsiteX2" fmla="*/ 12191999 w 12191999"/>
              <a:gd name="connsiteY2" fmla="*/ 5034115 h 5043948"/>
              <a:gd name="connsiteX3" fmla="*/ 8200105 w 12191999"/>
              <a:gd name="connsiteY3" fmla="*/ 5043948 h 5043948"/>
              <a:gd name="connsiteX4" fmla="*/ 8150943 w 12191999"/>
              <a:gd name="connsiteY4" fmla="*/ 3392129 h 5043948"/>
              <a:gd name="connsiteX5" fmla="*/ 4050891 w 12191999"/>
              <a:gd name="connsiteY5" fmla="*/ 3392129 h 5043948"/>
              <a:gd name="connsiteX6" fmla="*/ 4031227 w 12191999"/>
              <a:gd name="connsiteY6" fmla="*/ 5024285 h 5043948"/>
              <a:gd name="connsiteX7" fmla="*/ 0 w 12191999"/>
              <a:gd name="connsiteY7" fmla="*/ 5034115 h 5043948"/>
              <a:gd name="connsiteX8" fmla="*/ 0 w 12191999"/>
              <a:gd name="connsiteY8" fmla="*/ 0 h 5043948"/>
              <a:gd name="connsiteX0" fmla="*/ 0 w 12191999"/>
              <a:gd name="connsiteY0" fmla="*/ 0 h 5043948"/>
              <a:gd name="connsiteX1" fmla="*/ 12191999 w 12191999"/>
              <a:gd name="connsiteY1" fmla="*/ 0 h 5043948"/>
              <a:gd name="connsiteX2" fmla="*/ 12191999 w 12191999"/>
              <a:gd name="connsiteY2" fmla="*/ 5034115 h 5043948"/>
              <a:gd name="connsiteX3" fmla="*/ 8200105 w 12191999"/>
              <a:gd name="connsiteY3" fmla="*/ 5043948 h 5043948"/>
              <a:gd name="connsiteX4" fmla="*/ 8150943 w 12191999"/>
              <a:gd name="connsiteY4" fmla="*/ 3392129 h 5043948"/>
              <a:gd name="connsiteX5" fmla="*/ 4050891 w 12191999"/>
              <a:gd name="connsiteY5" fmla="*/ 3392129 h 5043948"/>
              <a:gd name="connsiteX6" fmla="*/ 4031227 w 12191999"/>
              <a:gd name="connsiteY6" fmla="*/ 5024285 h 5043948"/>
              <a:gd name="connsiteX7" fmla="*/ 0 w 12191999"/>
              <a:gd name="connsiteY7" fmla="*/ 5034115 h 5043948"/>
              <a:gd name="connsiteX8" fmla="*/ 0 w 12191999"/>
              <a:gd name="connsiteY8" fmla="*/ 0 h 5043948"/>
              <a:gd name="connsiteX0" fmla="*/ 0 w 12191999"/>
              <a:gd name="connsiteY0" fmla="*/ 0 h 5043948"/>
              <a:gd name="connsiteX1" fmla="*/ 12191999 w 12191999"/>
              <a:gd name="connsiteY1" fmla="*/ 0 h 5043948"/>
              <a:gd name="connsiteX2" fmla="*/ 12191999 w 12191999"/>
              <a:gd name="connsiteY2" fmla="*/ 5034115 h 5043948"/>
              <a:gd name="connsiteX3" fmla="*/ 8200105 w 12191999"/>
              <a:gd name="connsiteY3" fmla="*/ 5043948 h 5043948"/>
              <a:gd name="connsiteX4" fmla="*/ 8150943 w 12191999"/>
              <a:gd name="connsiteY4" fmla="*/ 3392129 h 5043948"/>
              <a:gd name="connsiteX5" fmla="*/ 4050891 w 12191999"/>
              <a:gd name="connsiteY5" fmla="*/ 3392129 h 5043948"/>
              <a:gd name="connsiteX6" fmla="*/ 4031227 w 12191999"/>
              <a:gd name="connsiteY6" fmla="*/ 5024285 h 5043948"/>
              <a:gd name="connsiteX7" fmla="*/ 0 w 12191999"/>
              <a:gd name="connsiteY7" fmla="*/ 5034115 h 5043948"/>
              <a:gd name="connsiteX8" fmla="*/ 0 w 12191999"/>
              <a:gd name="connsiteY8" fmla="*/ 0 h 5043948"/>
              <a:gd name="connsiteX0" fmla="*/ 0 w 12191999"/>
              <a:gd name="connsiteY0" fmla="*/ 0 h 5043948"/>
              <a:gd name="connsiteX1" fmla="*/ 12191999 w 12191999"/>
              <a:gd name="connsiteY1" fmla="*/ 0 h 5043948"/>
              <a:gd name="connsiteX2" fmla="*/ 12191999 w 12191999"/>
              <a:gd name="connsiteY2" fmla="*/ 5034115 h 5043948"/>
              <a:gd name="connsiteX3" fmla="*/ 8150944 w 12191999"/>
              <a:gd name="connsiteY3" fmla="*/ 5043948 h 5043948"/>
              <a:gd name="connsiteX4" fmla="*/ 8150943 w 12191999"/>
              <a:gd name="connsiteY4" fmla="*/ 3392129 h 5043948"/>
              <a:gd name="connsiteX5" fmla="*/ 4050891 w 12191999"/>
              <a:gd name="connsiteY5" fmla="*/ 3392129 h 5043948"/>
              <a:gd name="connsiteX6" fmla="*/ 4031227 w 12191999"/>
              <a:gd name="connsiteY6" fmla="*/ 5024285 h 5043948"/>
              <a:gd name="connsiteX7" fmla="*/ 0 w 12191999"/>
              <a:gd name="connsiteY7" fmla="*/ 5034115 h 5043948"/>
              <a:gd name="connsiteX8" fmla="*/ 0 w 12191999"/>
              <a:gd name="connsiteY8" fmla="*/ 0 h 5043948"/>
              <a:gd name="connsiteX0" fmla="*/ 0 w 12191999"/>
              <a:gd name="connsiteY0" fmla="*/ 0 h 5043948"/>
              <a:gd name="connsiteX1" fmla="*/ 12191999 w 12191999"/>
              <a:gd name="connsiteY1" fmla="*/ 0 h 5043948"/>
              <a:gd name="connsiteX2" fmla="*/ 12191999 w 12191999"/>
              <a:gd name="connsiteY2" fmla="*/ 5034115 h 5043948"/>
              <a:gd name="connsiteX3" fmla="*/ 8150944 w 12191999"/>
              <a:gd name="connsiteY3" fmla="*/ 5043948 h 5043948"/>
              <a:gd name="connsiteX4" fmla="*/ 8150943 w 12191999"/>
              <a:gd name="connsiteY4" fmla="*/ 3392129 h 5043948"/>
              <a:gd name="connsiteX5" fmla="*/ 4050891 w 12191999"/>
              <a:gd name="connsiteY5" fmla="*/ 3392129 h 5043948"/>
              <a:gd name="connsiteX6" fmla="*/ 4031227 w 12191999"/>
              <a:gd name="connsiteY6" fmla="*/ 5024285 h 5043948"/>
              <a:gd name="connsiteX7" fmla="*/ 0 w 12191999"/>
              <a:gd name="connsiteY7" fmla="*/ 5034115 h 5043948"/>
              <a:gd name="connsiteX8" fmla="*/ 0 w 12191999"/>
              <a:gd name="connsiteY8" fmla="*/ 0 h 5043948"/>
              <a:gd name="connsiteX0" fmla="*/ 0 w 12191999"/>
              <a:gd name="connsiteY0" fmla="*/ 0 h 5043948"/>
              <a:gd name="connsiteX1" fmla="*/ 12191999 w 12191999"/>
              <a:gd name="connsiteY1" fmla="*/ 0 h 5043948"/>
              <a:gd name="connsiteX2" fmla="*/ 12191999 w 12191999"/>
              <a:gd name="connsiteY2" fmla="*/ 5034115 h 5043948"/>
              <a:gd name="connsiteX3" fmla="*/ 8150944 w 12191999"/>
              <a:gd name="connsiteY3" fmla="*/ 5043948 h 5043948"/>
              <a:gd name="connsiteX4" fmla="*/ 8150943 w 12191999"/>
              <a:gd name="connsiteY4" fmla="*/ 3392129 h 5043948"/>
              <a:gd name="connsiteX5" fmla="*/ 4050891 w 12191999"/>
              <a:gd name="connsiteY5" fmla="*/ 3392129 h 5043948"/>
              <a:gd name="connsiteX6" fmla="*/ 4031227 w 12191999"/>
              <a:gd name="connsiteY6" fmla="*/ 5024285 h 5043948"/>
              <a:gd name="connsiteX7" fmla="*/ 0 w 12191999"/>
              <a:gd name="connsiteY7" fmla="*/ 5034115 h 5043948"/>
              <a:gd name="connsiteX8" fmla="*/ 0 w 12191999"/>
              <a:gd name="connsiteY8" fmla="*/ 0 h 5043948"/>
              <a:gd name="connsiteX0" fmla="*/ 0 w 12191999"/>
              <a:gd name="connsiteY0" fmla="*/ 0 h 5043948"/>
              <a:gd name="connsiteX1" fmla="*/ 12191999 w 12191999"/>
              <a:gd name="connsiteY1" fmla="*/ 0 h 5043948"/>
              <a:gd name="connsiteX2" fmla="*/ 12191999 w 12191999"/>
              <a:gd name="connsiteY2" fmla="*/ 5034115 h 5043948"/>
              <a:gd name="connsiteX3" fmla="*/ 8150944 w 12191999"/>
              <a:gd name="connsiteY3" fmla="*/ 5043948 h 5043948"/>
              <a:gd name="connsiteX4" fmla="*/ 8150943 w 12191999"/>
              <a:gd name="connsiteY4" fmla="*/ 3392129 h 5043948"/>
              <a:gd name="connsiteX5" fmla="*/ 4050891 w 12191999"/>
              <a:gd name="connsiteY5" fmla="*/ 3392129 h 5043948"/>
              <a:gd name="connsiteX6" fmla="*/ 4031227 w 12191999"/>
              <a:gd name="connsiteY6" fmla="*/ 5024285 h 5043948"/>
              <a:gd name="connsiteX7" fmla="*/ 0 w 12191999"/>
              <a:gd name="connsiteY7" fmla="*/ 5034115 h 5043948"/>
              <a:gd name="connsiteX8" fmla="*/ 0 w 12191999"/>
              <a:gd name="connsiteY8" fmla="*/ 0 h 504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9" h="5043948">
                <a:moveTo>
                  <a:pt x="0" y="0"/>
                </a:moveTo>
                <a:lnTo>
                  <a:pt x="12191999" y="0"/>
                </a:lnTo>
                <a:lnTo>
                  <a:pt x="12191999" y="5034115"/>
                </a:lnTo>
                <a:lnTo>
                  <a:pt x="8150944" y="5043948"/>
                </a:lnTo>
                <a:cubicBezTo>
                  <a:pt x="8150944" y="4493342"/>
                  <a:pt x="8150943" y="4218038"/>
                  <a:pt x="8150943" y="3392129"/>
                </a:cubicBezTo>
                <a:cubicBezTo>
                  <a:pt x="7023511" y="3408516"/>
                  <a:pt x="5017729" y="3369187"/>
                  <a:pt x="4050891" y="3392129"/>
                </a:cubicBezTo>
                <a:cubicBezTo>
                  <a:pt x="4039420" y="4122994"/>
                  <a:pt x="4057447" y="4435989"/>
                  <a:pt x="4031227" y="5024285"/>
                </a:cubicBezTo>
                <a:cubicBezTo>
                  <a:pt x="3375744" y="4993149"/>
                  <a:pt x="1278193" y="5030594"/>
                  <a:pt x="0" y="5034115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60000" sy="60000" flip="none" algn="ctr"/>
          </a:blipFill>
          <a:ln>
            <a:noFill/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4038600" y="3392128"/>
            <a:ext cx="4114800" cy="3465871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1F86-6056-4D69-BA43-21F0A2EBD2CA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DC33-4D52-4C4C-82A9-F8C3B6D8C7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605548" y="5244670"/>
            <a:ext cx="6980903" cy="45719"/>
          </a:xfrm>
          <a:prstGeom prst="rect">
            <a:avLst/>
          </a:prstGeom>
          <a:solidFill>
            <a:srgbClr val="159ECF"/>
          </a:solidFill>
          <a:ln>
            <a:noFill/>
          </a:ln>
          <a:effectLst>
            <a:softEdge rad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168877" y="5357362"/>
            <a:ext cx="3755923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Определение термина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4168877" y="3539614"/>
            <a:ext cx="3755923" cy="14945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Важный термин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56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966453" y="1596902"/>
            <a:ext cx="6440129" cy="3854245"/>
          </a:xfrm>
          <a:prstGeom prst="rect">
            <a:avLst/>
          </a:prstGeom>
          <a:ln w="38100">
            <a:solidFill>
              <a:srgbClr val="98B9F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145161" y="501444"/>
            <a:ext cx="6046839" cy="2654711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1F86-6056-4D69-BA43-21F0A2EBD2CA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DC33-4D52-4C4C-82A9-F8C3B6D8C7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019072" y="1596902"/>
            <a:ext cx="2172928" cy="45719"/>
          </a:xfrm>
          <a:prstGeom prst="rect">
            <a:avLst/>
          </a:prstGeom>
          <a:solidFill>
            <a:srgbClr val="98B9F2"/>
          </a:solidFill>
          <a:ln>
            <a:noFill/>
          </a:ln>
          <a:effectLst>
            <a:softEdge rad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7290618" y="1819089"/>
            <a:ext cx="3755923" cy="914400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Дополнительный текст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20464" y="924475"/>
            <a:ext cx="5496232" cy="4719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7" y="154251"/>
            <a:ext cx="1629225" cy="1242172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2372123" y="1819089"/>
            <a:ext cx="3367369" cy="47182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Почтовый адрес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372123" y="3052197"/>
            <a:ext cx="3367369" cy="47182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Электронный адрес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72123" y="4285940"/>
            <a:ext cx="3367369" cy="47182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Номер телефона</a:t>
            </a:r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8" hasCustomPrompt="1"/>
          </p:nvPr>
        </p:nvSpPr>
        <p:spPr>
          <a:xfrm>
            <a:off x="2372122" y="2290281"/>
            <a:ext cx="3367369" cy="761916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F15D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ул. Стара </a:t>
            </a:r>
            <a:r>
              <a:rPr lang="ru-RU" dirty="0" err="1" smtClean="0"/>
              <a:t>Загора</a:t>
            </a:r>
            <a:r>
              <a:rPr lang="ru-RU" dirty="0" smtClean="0"/>
              <a:t>, 96, г. Самара, 443081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9" hasCustomPrompt="1"/>
          </p:nvPr>
        </p:nvSpPr>
        <p:spPr>
          <a:xfrm>
            <a:off x="2372122" y="3528510"/>
            <a:ext cx="3367369" cy="761916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F15D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edc.info@samara.edu.ru info@edcsamara.ru</a:t>
            </a:r>
            <a:endParaRPr lang="ru-RU" dirty="0" smtClean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20" hasCustomPrompt="1"/>
          </p:nvPr>
        </p:nvSpPr>
        <p:spPr>
          <a:xfrm>
            <a:off x="2372121" y="4760874"/>
            <a:ext cx="3367369" cy="434755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F15D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+7 (846) 205-76-45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833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D1F86-6056-4D69-BA43-21F0A2EBD2CA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5DC33-4D52-4C4C-82A9-F8C3B6D8C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91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4" r:id="rId6"/>
    <p:sldLayoutId id="2147483655" r:id="rId7"/>
    <p:sldLayoutId id="2147483659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forms.yandex.ru/cloud/670e3e5b505690cfd0289cf6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forms.yandex.ru/cloud/670e3e5b505690cfd0289cf6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dcsamara.ru" TargetMode="External"/><Relationship Id="rId2" Type="http://schemas.openxmlformats.org/officeDocument/2006/relationships/hyperlink" Target="mailto:edc.info@samara.edu.ru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84691" y="2231062"/>
            <a:ext cx="6147434" cy="2171700"/>
          </a:xfrm>
        </p:spPr>
        <p:txBody>
          <a:bodyPr/>
          <a:lstStyle/>
          <a:p>
            <a:pPr algn="ctr"/>
            <a:r>
              <a:rPr lang="ru-RU" sz="3600" dirty="0" smtClean="0"/>
              <a:t>Использование РЭШ при подготовке к ВПР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484691" y="4341137"/>
            <a:ext cx="8186344" cy="3785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Вебинар </a:t>
            </a:r>
            <a:r>
              <a:rPr lang="ru-RU" dirty="0" smtClean="0"/>
              <a:t>учителей русского языка и литературы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484" t="28352" r="33965" b="14789"/>
          <a:stretch/>
        </p:blipFill>
        <p:spPr>
          <a:xfrm>
            <a:off x="7662042" y="1406251"/>
            <a:ext cx="3331780" cy="2564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8756" y="6211613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Самара 2024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33" y="5090032"/>
            <a:ext cx="3628998" cy="74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ССЫЛКА ДЛЯ РЕГИСТРАЦИИ: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07469" y="4999757"/>
            <a:ext cx="588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https://forms.yandex.ru/cloud/670e3e5b505690cfd0289cf6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18" y="1624378"/>
            <a:ext cx="4220316" cy="42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0915" y="255852"/>
            <a:ext cx="9547123" cy="1242172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1722" y="2256848"/>
            <a:ext cx="11206316" cy="37714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44877" y="255852"/>
            <a:ext cx="9547123" cy="1242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3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ССЫЛКА ДЛЯ РЕГИСТРАЦИИ: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99258" y="4988468"/>
            <a:ext cx="588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https://forms.yandex.ru/cloud/670e3e5b505690cfd0289cf6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829" y="1805001"/>
            <a:ext cx="4220316" cy="42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5819379" y="1429224"/>
            <a:ext cx="6305550" cy="488651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Источники:</a:t>
            </a: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296025" y="901897"/>
            <a:ext cx="5620671" cy="4719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2368125" y="1740273"/>
            <a:ext cx="3393620" cy="45680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Почтовый адрес: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Электронный адрес: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Номер телефона: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8"/>
          </p:nvPr>
        </p:nvSpPr>
        <p:spPr>
          <a:xfrm>
            <a:off x="2336743" y="2288728"/>
            <a:ext cx="3367369" cy="76191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443081</a:t>
            </a:r>
            <a:r>
              <a:rPr lang="ru-RU" dirty="0" smtClean="0">
                <a:solidFill>
                  <a:schemeClr val="tx1"/>
                </a:solidFill>
              </a:rPr>
              <a:t>, ул. Стара </a:t>
            </a:r>
            <a:r>
              <a:rPr lang="ru-RU" dirty="0" err="1" smtClean="0">
                <a:solidFill>
                  <a:schemeClr val="tx1"/>
                </a:solidFill>
              </a:rPr>
              <a:t>Загора</a:t>
            </a:r>
            <a:r>
              <a:rPr lang="ru-RU" dirty="0" smtClean="0">
                <a:solidFill>
                  <a:schemeClr val="tx1"/>
                </a:solidFill>
              </a:rPr>
              <a:t>, д.96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9"/>
          </p:nvPr>
        </p:nvSpPr>
        <p:spPr>
          <a:xfrm>
            <a:off x="2381251" y="3491522"/>
            <a:ext cx="3367369" cy="761916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hlinkClick r:id="rId2"/>
              </a:rPr>
              <a:t>edc.info@samara.edu.ru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  <a:hlinkClick r:id="rId3"/>
              </a:rPr>
              <a:t>info@edcsamara.ru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+7(846) 205-76-45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2381251" y="1831229"/>
            <a:ext cx="3393620" cy="4568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4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ЦРО.pot [Режим совместимости]" id="{BDDE53BD-B22D-4CFC-A88F-3F9181D81F4F}" vid="{E7C237AF-8553-420D-B3E2-76EFF999DB3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ЦРО</Template>
  <TotalTime>1757</TotalTime>
  <Words>61</Words>
  <Application>Microsoft Office PowerPoint</Application>
  <PresentationFormat>Широкоэкранный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Monotype Corsiva</vt:lpstr>
      <vt:lpstr>Verdana</vt:lpstr>
      <vt:lpstr>Тема Office</vt:lpstr>
      <vt:lpstr>Презентация PowerPoint</vt:lpstr>
      <vt:lpstr>ССЫЛКА ДЛЯ РЕГИСТРАЦИИ:</vt:lpstr>
      <vt:lpstr>  </vt:lpstr>
      <vt:lpstr>ССЫЛКА ДЛЯ РЕГИСТРАЦИИ: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Теплов Андрей</dc:creator>
  <cp:lastModifiedBy>Теплов Андрей</cp:lastModifiedBy>
  <cp:revision>73</cp:revision>
  <dcterms:created xsi:type="dcterms:W3CDTF">2024-09-05T05:09:28Z</dcterms:created>
  <dcterms:modified xsi:type="dcterms:W3CDTF">2024-10-24T12:48:35Z</dcterms:modified>
</cp:coreProperties>
</file>